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1.xml" ContentType="application/vnd.openxmlformats-officedocument.them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quickStyle6.xml" ContentType="application/vnd.openxmlformats-officedocument.drawingml.diagramStyle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notesMasters/notesMaster1.xml" ContentType="application/vnd.openxmlformats-officedocument.presentationml.notesMaster+xml"/>
  <Override PartName="/ppt/diagrams/layout3.xml" ContentType="application/vnd.openxmlformats-officedocument.drawingml.diagramLayout+xml"/>
  <Override PartName="/ppt/diagrams/layout2.xml" ContentType="application/vnd.openxmlformats-officedocument.drawingml.diagramLayout+xml"/>
  <Override PartName="/ppt/diagrams/colors4.xml" ContentType="application/vnd.openxmlformats-officedocument.drawingml.diagramColors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colors3.xml" ContentType="application/vnd.openxmlformats-officedocument.drawingml.diagramColor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ppt/revisionInfo.xml" ContentType="application/vnd.ms-powerpoint.revisioninfo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4"/>
  </p:notesMasterIdLst>
  <p:sldIdLst>
    <p:sldId id="308" r:id="rId5"/>
    <p:sldId id="283" r:id="rId6"/>
    <p:sldId id="295" r:id="rId7"/>
    <p:sldId id="279" r:id="rId8"/>
    <p:sldId id="284" r:id="rId9"/>
    <p:sldId id="309" r:id="rId10"/>
    <p:sldId id="310" r:id="rId11"/>
    <p:sldId id="289" r:id="rId12"/>
    <p:sldId id="290" r:id="rId13"/>
    <p:sldId id="291" r:id="rId14"/>
    <p:sldId id="302" r:id="rId15"/>
    <p:sldId id="300" r:id="rId16"/>
    <p:sldId id="301" r:id="rId17"/>
    <p:sldId id="303" r:id="rId18"/>
    <p:sldId id="304" r:id="rId19"/>
    <p:sldId id="305" r:id="rId20"/>
    <p:sldId id="306" r:id="rId21"/>
    <p:sldId id="307" r:id="rId22"/>
    <p:sldId id="275" r:id="rId23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62F"/>
    <a:srgbClr val="AEC200"/>
    <a:srgbClr val="08899E"/>
    <a:srgbClr val="71567F"/>
    <a:srgbClr val="ACAD5F"/>
    <a:srgbClr val="FF8367"/>
    <a:srgbClr val="BBB0BE"/>
    <a:srgbClr val="65BABF"/>
    <a:srgbClr val="C0DAB4"/>
    <a:srgbClr val="6F5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openxmlformats.org/officeDocument/2006/relationships/customXml" Target="../customXml/item4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65127F-CD9B-4F1E-9DEA-A57796A5067D}" type="doc">
      <dgm:prSet loTypeId="urn:microsoft.com/office/officeart/2005/8/layout/cycle3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F8DA120-18BA-40DF-8143-8F9238637D4E}">
      <dgm:prSet phldrT="[Text]"/>
      <dgm:spPr/>
      <dgm:t>
        <a:bodyPr/>
        <a:lstStyle/>
        <a:p>
          <a:r>
            <a:rPr lang="en-US" dirty="0"/>
            <a:t>Idea de Proyecto</a:t>
          </a:r>
        </a:p>
      </dgm:t>
    </dgm:pt>
    <dgm:pt modelId="{3796C38A-CFFB-4629-974B-0193E022316A}" type="parTrans" cxnId="{BC045D76-0D05-4CF8-920F-4F654459D3BA}">
      <dgm:prSet/>
      <dgm:spPr/>
      <dgm:t>
        <a:bodyPr/>
        <a:lstStyle/>
        <a:p>
          <a:endParaRPr lang="en-US"/>
        </a:p>
      </dgm:t>
    </dgm:pt>
    <dgm:pt modelId="{BBA10A60-3258-4060-9B1B-9FDDF0AC49A7}" type="sibTrans" cxnId="{BC045D76-0D05-4CF8-920F-4F654459D3BA}">
      <dgm:prSet/>
      <dgm:spPr/>
      <dgm:t>
        <a:bodyPr/>
        <a:lstStyle/>
        <a:p>
          <a:endParaRPr lang="en-US"/>
        </a:p>
      </dgm:t>
    </dgm:pt>
    <dgm:pt modelId="{973577D3-495B-4954-B2A2-D918140D78B3}">
      <dgm:prSet phldrT="[Text]"/>
      <dgm:spPr/>
      <dgm:t>
        <a:bodyPr/>
        <a:lstStyle/>
        <a:p>
          <a:r>
            <a:rPr lang="en-US" dirty="0" err="1"/>
            <a:t>Envío</a:t>
          </a:r>
          <a:r>
            <a:rPr lang="en-US" dirty="0"/>
            <a:t> del PIF </a:t>
          </a:r>
        </a:p>
      </dgm:t>
    </dgm:pt>
    <dgm:pt modelId="{F35E5AE7-F1B6-4723-958A-EA72A274DBE8}" type="parTrans" cxnId="{0216AD04-6565-4D12-A45F-F09B12ACCAF0}">
      <dgm:prSet/>
      <dgm:spPr/>
      <dgm:t>
        <a:bodyPr/>
        <a:lstStyle/>
        <a:p>
          <a:endParaRPr lang="en-US"/>
        </a:p>
      </dgm:t>
    </dgm:pt>
    <dgm:pt modelId="{3D145F3D-C286-442A-8344-C80238666151}" type="sibTrans" cxnId="{0216AD04-6565-4D12-A45F-F09B12ACCAF0}">
      <dgm:prSet/>
      <dgm:spPr/>
      <dgm:t>
        <a:bodyPr/>
        <a:lstStyle/>
        <a:p>
          <a:endParaRPr lang="en-US"/>
        </a:p>
      </dgm:t>
    </dgm:pt>
    <dgm:pt modelId="{9DF4E59A-275E-416B-AF4A-12E2BA863AB0}">
      <dgm:prSet phldrT="[Text]"/>
      <dgm:spPr/>
      <dgm:t>
        <a:bodyPr/>
        <a:lstStyle/>
        <a:p>
          <a:r>
            <a:rPr lang="en-US" dirty="0" err="1"/>
            <a:t>Envío</a:t>
          </a:r>
          <a:r>
            <a:rPr lang="en-US" dirty="0"/>
            <a:t> del </a:t>
          </a:r>
          <a:r>
            <a:rPr lang="en-US" dirty="0" err="1"/>
            <a:t>ProDoc</a:t>
          </a:r>
          <a:r>
            <a:rPr lang="en-US" dirty="0"/>
            <a:t> </a:t>
          </a:r>
        </a:p>
      </dgm:t>
    </dgm:pt>
    <dgm:pt modelId="{13B1E969-92E7-40F0-B3D2-490915B3C036}" type="parTrans" cxnId="{6D59414C-A2A4-4532-A417-0124C5C71829}">
      <dgm:prSet/>
      <dgm:spPr/>
      <dgm:t>
        <a:bodyPr/>
        <a:lstStyle/>
        <a:p>
          <a:endParaRPr lang="en-US"/>
        </a:p>
      </dgm:t>
    </dgm:pt>
    <dgm:pt modelId="{DD72331B-2FC7-4539-844C-57027B56240C}" type="sibTrans" cxnId="{6D59414C-A2A4-4532-A417-0124C5C71829}">
      <dgm:prSet/>
      <dgm:spPr/>
      <dgm:t>
        <a:bodyPr/>
        <a:lstStyle/>
        <a:p>
          <a:endParaRPr lang="en-US"/>
        </a:p>
      </dgm:t>
    </dgm:pt>
    <dgm:pt modelId="{60DB7456-9F37-40E5-B41A-FDFA98A8CBDE}">
      <dgm:prSet phldrT="[Text]"/>
      <dgm:spPr/>
      <dgm:t>
        <a:bodyPr/>
        <a:lstStyle/>
        <a:p>
          <a:r>
            <a:rPr lang="es-PA" dirty="0"/>
            <a:t>Taller de Arranque</a:t>
          </a:r>
          <a:endParaRPr lang="en-US" dirty="0"/>
        </a:p>
      </dgm:t>
    </dgm:pt>
    <dgm:pt modelId="{B0F1270A-8360-4C7A-8205-BDF76879EF98}" type="parTrans" cxnId="{DD6CCB42-BB95-45AE-BEA9-AA0B1BBFF41A}">
      <dgm:prSet/>
      <dgm:spPr/>
      <dgm:t>
        <a:bodyPr/>
        <a:lstStyle/>
        <a:p>
          <a:endParaRPr lang="en-US"/>
        </a:p>
      </dgm:t>
    </dgm:pt>
    <dgm:pt modelId="{1444FFA7-7013-45F6-8E80-C13D6DB7FD3B}" type="sibTrans" cxnId="{DD6CCB42-BB95-45AE-BEA9-AA0B1BBFF41A}">
      <dgm:prSet/>
      <dgm:spPr/>
      <dgm:t>
        <a:bodyPr/>
        <a:lstStyle/>
        <a:p>
          <a:endParaRPr lang="en-US"/>
        </a:p>
      </dgm:t>
    </dgm:pt>
    <dgm:pt modelId="{AF060AA6-08E3-46EF-9285-93AC381EF1ED}">
      <dgm:prSet phldrT="[Text]"/>
      <dgm:spPr/>
      <dgm:t>
        <a:bodyPr/>
        <a:lstStyle/>
        <a:p>
          <a:r>
            <a:rPr lang="es-PA" dirty="0"/>
            <a:t>Medio término del proyecto</a:t>
          </a:r>
          <a:endParaRPr lang="en-US" dirty="0"/>
        </a:p>
      </dgm:t>
    </dgm:pt>
    <dgm:pt modelId="{62229EA3-7F66-411E-807D-8783C27ABB08}" type="parTrans" cxnId="{54EFEFD4-0E02-45CC-9E29-EEDC8EC92C2E}">
      <dgm:prSet/>
      <dgm:spPr/>
      <dgm:t>
        <a:bodyPr/>
        <a:lstStyle/>
        <a:p>
          <a:endParaRPr lang="en-US"/>
        </a:p>
      </dgm:t>
    </dgm:pt>
    <dgm:pt modelId="{EACF0462-F93E-45BF-9986-E64A216A18A8}" type="sibTrans" cxnId="{54EFEFD4-0E02-45CC-9E29-EEDC8EC92C2E}">
      <dgm:prSet/>
      <dgm:spPr/>
      <dgm:t>
        <a:bodyPr/>
        <a:lstStyle/>
        <a:p>
          <a:endParaRPr lang="en-US"/>
        </a:p>
      </dgm:t>
    </dgm:pt>
    <dgm:pt modelId="{118FD8B8-E298-43A1-82F4-45036D72B1AF}">
      <dgm:prSet phldrT="[Text]"/>
      <dgm:spPr/>
      <dgm:t>
        <a:bodyPr/>
        <a:lstStyle/>
        <a:p>
          <a:r>
            <a:rPr lang="es-PA" dirty="0"/>
            <a:t>Cierre de Proyecto</a:t>
          </a:r>
          <a:endParaRPr lang="en-US" dirty="0"/>
        </a:p>
      </dgm:t>
    </dgm:pt>
    <dgm:pt modelId="{9EBA1CF2-1994-442E-85B5-CF8181E9E286}" type="parTrans" cxnId="{CE6100F5-BE94-4169-B6FC-544023D74B0F}">
      <dgm:prSet/>
      <dgm:spPr/>
      <dgm:t>
        <a:bodyPr/>
        <a:lstStyle/>
        <a:p>
          <a:endParaRPr lang="en-US"/>
        </a:p>
      </dgm:t>
    </dgm:pt>
    <dgm:pt modelId="{90019C76-22A1-4CF9-A566-0D625F052D4E}" type="sibTrans" cxnId="{CE6100F5-BE94-4169-B6FC-544023D74B0F}">
      <dgm:prSet/>
      <dgm:spPr/>
      <dgm:t>
        <a:bodyPr/>
        <a:lstStyle/>
        <a:p>
          <a:endParaRPr lang="en-US"/>
        </a:p>
      </dgm:t>
    </dgm:pt>
    <dgm:pt modelId="{0046F14E-5B72-4B80-AFE4-6E8D38DE016F}">
      <dgm:prSet phldrT="[Text]" custT="1"/>
      <dgm:spPr>
        <a:solidFill>
          <a:srgbClr val="00B050"/>
        </a:solidFill>
      </dgm:spPr>
      <dgm:t>
        <a:bodyPr/>
        <a:lstStyle/>
        <a:p>
          <a:r>
            <a:rPr lang="es-PA" sz="1600" dirty="0"/>
            <a:t>Aprobación por el Consejo del GEF</a:t>
          </a:r>
          <a:endParaRPr lang="en-US" sz="1600" dirty="0"/>
        </a:p>
      </dgm:t>
    </dgm:pt>
    <dgm:pt modelId="{26FE87B1-7397-43B2-8EA0-6228A3AB59DF}" type="parTrans" cxnId="{3210B053-A57C-4968-A9B9-8680CCA4C636}">
      <dgm:prSet/>
      <dgm:spPr/>
      <dgm:t>
        <a:bodyPr/>
        <a:lstStyle/>
        <a:p>
          <a:endParaRPr lang="en-US"/>
        </a:p>
      </dgm:t>
    </dgm:pt>
    <dgm:pt modelId="{9D3CDDE2-4BA3-45AB-8699-DD63A19C2019}" type="sibTrans" cxnId="{3210B053-A57C-4968-A9B9-8680CCA4C636}">
      <dgm:prSet/>
      <dgm:spPr/>
      <dgm:t>
        <a:bodyPr/>
        <a:lstStyle/>
        <a:p>
          <a:endParaRPr lang="en-US"/>
        </a:p>
      </dgm:t>
    </dgm:pt>
    <dgm:pt modelId="{61636DD5-3547-45F9-89A7-3824557A4929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/>
            <a:t>Aprobación</a:t>
          </a:r>
          <a:r>
            <a:rPr lang="en-US" dirty="0"/>
            <a:t> del GEF CEO </a:t>
          </a:r>
        </a:p>
      </dgm:t>
    </dgm:pt>
    <dgm:pt modelId="{E80503D8-C016-42C4-8693-06ADDD4345E4}" type="parTrans" cxnId="{B58FA4F5-5449-441B-AEA3-2ADD2C6F4F99}">
      <dgm:prSet/>
      <dgm:spPr/>
      <dgm:t>
        <a:bodyPr/>
        <a:lstStyle/>
        <a:p>
          <a:endParaRPr lang="en-US"/>
        </a:p>
      </dgm:t>
    </dgm:pt>
    <dgm:pt modelId="{77AC3EAB-5E90-4ECD-84DD-20F58D4686CD}" type="sibTrans" cxnId="{B58FA4F5-5449-441B-AEA3-2ADD2C6F4F99}">
      <dgm:prSet/>
      <dgm:spPr/>
      <dgm:t>
        <a:bodyPr/>
        <a:lstStyle/>
        <a:p>
          <a:endParaRPr lang="en-US"/>
        </a:p>
      </dgm:t>
    </dgm:pt>
    <dgm:pt modelId="{86148C74-441A-4A62-88A8-DAD18DF9EB5F}">
      <dgm:prSet phldrT="[Text]"/>
      <dgm:spPr>
        <a:solidFill>
          <a:srgbClr val="0070C0"/>
        </a:solidFill>
      </dgm:spPr>
      <dgm:t>
        <a:bodyPr/>
        <a:lstStyle/>
        <a:p>
          <a:r>
            <a:rPr lang="es-PA" dirty="0"/>
            <a:t>Aprobación del PNUD  </a:t>
          </a:r>
        </a:p>
        <a:p>
          <a:r>
            <a:rPr lang="es-PA" dirty="0"/>
            <a:t>y de los Asociados en Per</a:t>
          </a:r>
          <a:r>
            <a:rPr lang="es-PE" dirty="0"/>
            <a:t>ú y Ecuador</a:t>
          </a:r>
          <a:endParaRPr lang="en-US" dirty="0"/>
        </a:p>
      </dgm:t>
    </dgm:pt>
    <dgm:pt modelId="{692F3B6B-CA7C-4463-8545-7BCB8F145548}" type="parTrans" cxnId="{86596373-FE10-4E3C-8050-C98DA32125CC}">
      <dgm:prSet/>
      <dgm:spPr/>
      <dgm:t>
        <a:bodyPr/>
        <a:lstStyle/>
        <a:p>
          <a:endParaRPr lang="en-US"/>
        </a:p>
      </dgm:t>
    </dgm:pt>
    <dgm:pt modelId="{0247F882-6317-4829-85DF-449224932C3A}" type="sibTrans" cxnId="{86596373-FE10-4E3C-8050-C98DA32125CC}">
      <dgm:prSet/>
      <dgm:spPr/>
      <dgm:t>
        <a:bodyPr/>
        <a:lstStyle/>
        <a:p>
          <a:endParaRPr lang="en-US"/>
        </a:p>
      </dgm:t>
    </dgm:pt>
    <dgm:pt modelId="{E4875364-87A4-4558-92C8-1C4A59080D1D}" type="pres">
      <dgm:prSet presAssocID="{6865127F-CD9B-4F1E-9DEA-A57796A5067D}" presName="Name0" presStyleCnt="0">
        <dgm:presLayoutVars>
          <dgm:dir/>
          <dgm:resizeHandles val="exact"/>
        </dgm:presLayoutVars>
      </dgm:prSet>
      <dgm:spPr/>
    </dgm:pt>
    <dgm:pt modelId="{3D230189-4C6C-404C-B77B-9E7CF64C9F1E}" type="pres">
      <dgm:prSet presAssocID="{6865127F-CD9B-4F1E-9DEA-A57796A5067D}" presName="cycle" presStyleCnt="0"/>
      <dgm:spPr/>
    </dgm:pt>
    <dgm:pt modelId="{B96ABABC-FB23-4BC4-915A-757AB21BB198}" type="pres">
      <dgm:prSet presAssocID="{1F8DA120-18BA-40DF-8143-8F9238637D4E}" presName="nodeFirstNode" presStyleLbl="node1" presStyleIdx="0" presStyleCnt="9">
        <dgm:presLayoutVars>
          <dgm:bulletEnabled val="1"/>
        </dgm:presLayoutVars>
      </dgm:prSet>
      <dgm:spPr/>
    </dgm:pt>
    <dgm:pt modelId="{1242D97A-D95C-4DC5-98E0-D8192A5B00E9}" type="pres">
      <dgm:prSet presAssocID="{BBA10A60-3258-4060-9B1B-9FDDF0AC49A7}" presName="sibTransFirstNode" presStyleLbl="bgShp" presStyleIdx="0" presStyleCnt="1"/>
      <dgm:spPr/>
    </dgm:pt>
    <dgm:pt modelId="{5AC8016A-B0C3-4B13-84DC-CC2DC0BE1122}" type="pres">
      <dgm:prSet presAssocID="{973577D3-495B-4954-B2A2-D918140D78B3}" presName="nodeFollowingNodes" presStyleLbl="node1" presStyleIdx="1" presStyleCnt="9">
        <dgm:presLayoutVars>
          <dgm:bulletEnabled val="1"/>
        </dgm:presLayoutVars>
      </dgm:prSet>
      <dgm:spPr/>
    </dgm:pt>
    <dgm:pt modelId="{571F05A4-F703-4AF6-BD38-A59BFBE8065E}" type="pres">
      <dgm:prSet presAssocID="{0046F14E-5B72-4B80-AFE4-6E8D38DE016F}" presName="nodeFollowingNodes" presStyleLbl="node1" presStyleIdx="2" presStyleCnt="9">
        <dgm:presLayoutVars>
          <dgm:bulletEnabled val="1"/>
        </dgm:presLayoutVars>
      </dgm:prSet>
      <dgm:spPr/>
    </dgm:pt>
    <dgm:pt modelId="{732B0D4D-CF6B-42F7-B87B-7110FCFCDCA5}" type="pres">
      <dgm:prSet presAssocID="{9DF4E59A-275E-416B-AF4A-12E2BA863AB0}" presName="nodeFollowingNodes" presStyleLbl="node1" presStyleIdx="3" presStyleCnt="9">
        <dgm:presLayoutVars>
          <dgm:bulletEnabled val="1"/>
        </dgm:presLayoutVars>
      </dgm:prSet>
      <dgm:spPr/>
    </dgm:pt>
    <dgm:pt modelId="{BA26C825-C538-4A46-A114-B4FBA9A8C48A}" type="pres">
      <dgm:prSet presAssocID="{61636DD5-3547-45F9-89A7-3824557A4929}" presName="nodeFollowingNodes" presStyleLbl="node1" presStyleIdx="4" presStyleCnt="9">
        <dgm:presLayoutVars>
          <dgm:bulletEnabled val="1"/>
        </dgm:presLayoutVars>
      </dgm:prSet>
      <dgm:spPr/>
    </dgm:pt>
    <dgm:pt modelId="{4E57D01D-02C8-45F8-9D0C-EDE41436C2A3}" type="pres">
      <dgm:prSet presAssocID="{86148C74-441A-4A62-88A8-DAD18DF9EB5F}" presName="nodeFollowingNodes" presStyleLbl="node1" presStyleIdx="5" presStyleCnt="9">
        <dgm:presLayoutVars>
          <dgm:bulletEnabled val="1"/>
        </dgm:presLayoutVars>
      </dgm:prSet>
      <dgm:spPr/>
    </dgm:pt>
    <dgm:pt modelId="{203C2E35-844E-4ED0-94B3-07BA87948CC3}" type="pres">
      <dgm:prSet presAssocID="{60DB7456-9F37-40E5-B41A-FDFA98A8CBDE}" presName="nodeFollowingNodes" presStyleLbl="node1" presStyleIdx="6" presStyleCnt="9">
        <dgm:presLayoutVars>
          <dgm:bulletEnabled val="1"/>
        </dgm:presLayoutVars>
      </dgm:prSet>
      <dgm:spPr/>
    </dgm:pt>
    <dgm:pt modelId="{22E131D9-7AB8-4A18-A07F-B720595EE3E2}" type="pres">
      <dgm:prSet presAssocID="{AF060AA6-08E3-46EF-9285-93AC381EF1ED}" presName="nodeFollowingNodes" presStyleLbl="node1" presStyleIdx="7" presStyleCnt="9" custRadScaleRad="123137" custRadScaleInc="11752">
        <dgm:presLayoutVars>
          <dgm:bulletEnabled val="1"/>
        </dgm:presLayoutVars>
      </dgm:prSet>
      <dgm:spPr/>
    </dgm:pt>
    <dgm:pt modelId="{2DF76B86-BA25-4550-90E3-570D2913AA68}" type="pres">
      <dgm:prSet presAssocID="{118FD8B8-E298-43A1-82F4-45036D72B1AF}" presName="nodeFollowingNodes" presStyleLbl="node1" presStyleIdx="8" presStyleCnt="9" custRadScaleRad="101273" custRadScaleInc="3699">
        <dgm:presLayoutVars>
          <dgm:bulletEnabled val="1"/>
        </dgm:presLayoutVars>
      </dgm:prSet>
      <dgm:spPr/>
    </dgm:pt>
  </dgm:ptLst>
  <dgm:cxnLst>
    <dgm:cxn modelId="{0216AD04-6565-4D12-A45F-F09B12ACCAF0}" srcId="{6865127F-CD9B-4F1E-9DEA-A57796A5067D}" destId="{973577D3-495B-4954-B2A2-D918140D78B3}" srcOrd="1" destOrd="0" parTransId="{F35E5AE7-F1B6-4723-958A-EA72A274DBE8}" sibTransId="{3D145F3D-C286-442A-8344-C80238666151}"/>
    <dgm:cxn modelId="{02D9041D-B611-4018-82CE-DF4ED7220FF1}" type="presOf" srcId="{118FD8B8-E298-43A1-82F4-45036D72B1AF}" destId="{2DF76B86-BA25-4550-90E3-570D2913AA68}" srcOrd="0" destOrd="0" presId="urn:microsoft.com/office/officeart/2005/8/layout/cycle3"/>
    <dgm:cxn modelId="{DF094231-769B-41F5-BAAF-E51E32A5650D}" type="presOf" srcId="{0046F14E-5B72-4B80-AFE4-6E8D38DE016F}" destId="{571F05A4-F703-4AF6-BD38-A59BFBE8065E}" srcOrd="0" destOrd="0" presId="urn:microsoft.com/office/officeart/2005/8/layout/cycle3"/>
    <dgm:cxn modelId="{3A0AE23C-9F9E-46B5-AE25-19048A3C5956}" type="presOf" srcId="{61636DD5-3547-45F9-89A7-3824557A4929}" destId="{BA26C825-C538-4A46-A114-B4FBA9A8C48A}" srcOrd="0" destOrd="0" presId="urn:microsoft.com/office/officeart/2005/8/layout/cycle3"/>
    <dgm:cxn modelId="{DD6CCB42-BB95-45AE-BEA9-AA0B1BBFF41A}" srcId="{6865127F-CD9B-4F1E-9DEA-A57796A5067D}" destId="{60DB7456-9F37-40E5-B41A-FDFA98A8CBDE}" srcOrd="6" destOrd="0" parTransId="{B0F1270A-8360-4C7A-8205-BDF76879EF98}" sibTransId="{1444FFA7-7013-45F6-8E80-C13D6DB7FD3B}"/>
    <dgm:cxn modelId="{E8BAC545-7714-4D31-8672-C36CA9FB320F}" type="presOf" srcId="{BBA10A60-3258-4060-9B1B-9FDDF0AC49A7}" destId="{1242D97A-D95C-4DC5-98E0-D8192A5B00E9}" srcOrd="0" destOrd="0" presId="urn:microsoft.com/office/officeart/2005/8/layout/cycle3"/>
    <dgm:cxn modelId="{6D59414C-A2A4-4532-A417-0124C5C71829}" srcId="{6865127F-CD9B-4F1E-9DEA-A57796A5067D}" destId="{9DF4E59A-275E-416B-AF4A-12E2BA863AB0}" srcOrd="3" destOrd="0" parTransId="{13B1E969-92E7-40F0-B3D2-490915B3C036}" sibTransId="{DD72331B-2FC7-4539-844C-57027B56240C}"/>
    <dgm:cxn modelId="{86596373-FE10-4E3C-8050-C98DA32125CC}" srcId="{6865127F-CD9B-4F1E-9DEA-A57796A5067D}" destId="{86148C74-441A-4A62-88A8-DAD18DF9EB5F}" srcOrd="5" destOrd="0" parTransId="{692F3B6B-CA7C-4463-8545-7BCB8F145548}" sibTransId="{0247F882-6317-4829-85DF-449224932C3A}"/>
    <dgm:cxn modelId="{3210B053-A57C-4968-A9B9-8680CCA4C636}" srcId="{6865127F-CD9B-4F1E-9DEA-A57796A5067D}" destId="{0046F14E-5B72-4B80-AFE4-6E8D38DE016F}" srcOrd="2" destOrd="0" parTransId="{26FE87B1-7397-43B2-8EA0-6228A3AB59DF}" sibTransId="{9D3CDDE2-4BA3-45AB-8699-DD63A19C2019}"/>
    <dgm:cxn modelId="{BC045D76-0D05-4CF8-920F-4F654459D3BA}" srcId="{6865127F-CD9B-4F1E-9DEA-A57796A5067D}" destId="{1F8DA120-18BA-40DF-8143-8F9238637D4E}" srcOrd="0" destOrd="0" parTransId="{3796C38A-CFFB-4629-974B-0193E022316A}" sibTransId="{BBA10A60-3258-4060-9B1B-9FDDF0AC49A7}"/>
    <dgm:cxn modelId="{FF2DE258-6C0A-4B14-B2A2-36A1A2B9F6AA}" type="presOf" srcId="{1F8DA120-18BA-40DF-8143-8F9238637D4E}" destId="{B96ABABC-FB23-4BC4-915A-757AB21BB198}" srcOrd="0" destOrd="0" presId="urn:microsoft.com/office/officeart/2005/8/layout/cycle3"/>
    <dgm:cxn modelId="{C2AD8C96-EF34-4DDA-B07A-F594C6B39F7C}" type="presOf" srcId="{60DB7456-9F37-40E5-B41A-FDFA98A8CBDE}" destId="{203C2E35-844E-4ED0-94B3-07BA87948CC3}" srcOrd="0" destOrd="0" presId="urn:microsoft.com/office/officeart/2005/8/layout/cycle3"/>
    <dgm:cxn modelId="{DF9D6E9C-895D-4B30-BB8F-AE310EF0374C}" type="presOf" srcId="{973577D3-495B-4954-B2A2-D918140D78B3}" destId="{5AC8016A-B0C3-4B13-84DC-CC2DC0BE1122}" srcOrd="0" destOrd="0" presId="urn:microsoft.com/office/officeart/2005/8/layout/cycle3"/>
    <dgm:cxn modelId="{FD84CAA3-3C64-4CCC-888E-691A79ED8F5C}" type="presOf" srcId="{9DF4E59A-275E-416B-AF4A-12E2BA863AB0}" destId="{732B0D4D-CF6B-42F7-B87B-7110FCFCDCA5}" srcOrd="0" destOrd="0" presId="urn:microsoft.com/office/officeart/2005/8/layout/cycle3"/>
    <dgm:cxn modelId="{5EB518C8-0AF4-463B-8A70-B67BFB111262}" type="presOf" srcId="{AF060AA6-08E3-46EF-9285-93AC381EF1ED}" destId="{22E131D9-7AB8-4A18-A07F-B720595EE3E2}" srcOrd="0" destOrd="0" presId="urn:microsoft.com/office/officeart/2005/8/layout/cycle3"/>
    <dgm:cxn modelId="{4EAD8CCF-57F5-4AF2-B2F7-50925A0E5CF9}" type="presOf" srcId="{6865127F-CD9B-4F1E-9DEA-A57796A5067D}" destId="{E4875364-87A4-4558-92C8-1C4A59080D1D}" srcOrd="0" destOrd="0" presId="urn:microsoft.com/office/officeart/2005/8/layout/cycle3"/>
    <dgm:cxn modelId="{54EFEFD4-0E02-45CC-9E29-EEDC8EC92C2E}" srcId="{6865127F-CD9B-4F1E-9DEA-A57796A5067D}" destId="{AF060AA6-08E3-46EF-9285-93AC381EF1ED}" srcOrd="7" destOrd="0" parTransId="{62229EA3-7F66-411E-807D-8783C27ABB08}" sibTransId="{EACF0462-F93E-45BF-9986-E64A216A18A8}"/>
    <dgm:cxn modelId="{D96CC9DB-8070-4AAD-8167-3121F39E3820}" type="presOf" srcId="{86148C74-441A-4A62-88A8-DAD18DF9EB5F}" destId="{4E57D01D-02C8-45F8-9D0C-EDE41436C2A3}" srcOrd="0" destOrd="0" presId="urn:microsoft.com/office/officeart/2005/8/layout/cycle3"/>
    <dgm:cxn modelId="{CE6100F5-BE94-4169-B6FC-544023D74B0F}" srcId="{6865127F-CD9B-4F1E-9DEA-A57796A5067D}" destId="{118FD8B8-E298-43A1-82F4-45036D72B1AF}" srcOrd="8" destOrd="0" parTransId="{9EBA1CF2-1994-442E-85B5-CF8181E9E286}" sibTransId="{90019C76-22A1-4CF9-A566-0D625F052D4E}"/>
    <dgm:cxn modelId="{B58FA4F5-5449-441B-AEA3-2ADD2C6F4F99}" srcId="{6865127F-CD9B-4F1E-9DEA-A57796A5067D}" destId="{61636DD5-3547-45F9-89A7-3824557A4929}" srcOrd="4" destOrd="0" parTransId="{E80503D8-C016-42C4-8693-06ADDD4345E4}" sibTransId="{77AC3EAB-5E90-4ECD-84DD-20F58D4686CD}"/>
    <dgm:cxn modelId="{A4EA9CD1-F746-47F8-9DA2-57F85B3E3D28}" type="presParOf" srcId="{E4875364-87A4-4558-92C8-1C4A59080D1D}" destId="{3D230189-4C6C-404C-B77B-9E7CF64C9F1E}" srcOrd="0" destOrd="0" presId="urn:microsoft.com/office/officeart/2005/8/layout/cycle3"/>
    <dgm:cxn modelId="{35C843EE-99EA-4A95-A504-53EE494C03CC}" type="presParOf" srcId="{3D230189-4C6C-404C-B77B-9E7CF64C9F1E}" destId="{B96ABABC-FB23-4BC4-915A-757AB21BB198}" srcOrd="0" destOrd="0" presId="urn:microsoft.com/office/officeart/2005/8/layout/cycle3"/>
    <dgm:cxn modelId="{E9D8CEC5-F6F3-460B-ACC1-37C89B34BACB}" type="presParOf" srcId="{3D230189-4C6C-404C-B77B-9E7CF64C9F1E}" destId="{1242D97A-D95C-4DC5-98E0-D8192A5B00E9}" srcOrd="1" destOrd="0" presId="urn:microsoft.com/office/officeart/2005/8/layout/cycle3"/>
    <dgm:cxn modelId="{AC4CE3F5-DEE4-4DED-A632-63C71B3253E4}" type="presParOf" srcId="{3D230189-4C6C-404C-B77B-9E7CF64C9F1E}" destId="{5AC8016A-B0C3-4B13-84DC-CC2DC0BE1122}" srcOrd="2" destOrd="0" presId="urn:microsoft.com/office/officeart/2005/8/layout/cycle3"/>
    <dgm:cxn modelId="{7F7EE0D7-8D24-452E-BD97-508D34CDF817}" type="presParOf" srcId="{3D230189-4C6C-404C-B77B-9E7CF64C9F1E}" destId="{571F05A4-F703-4AF6-BD38-A59BFBE8065E}" srcOrd="3" destOrd="0" presId="urn:microsoft.com/office/officeart/2005/8/layout/cycle3"/>
    <dgm:cxn modelId="{C9C20237-FD8A-481D-85D7-88C0ACD8DB7F}" type="presParOf" srcId="{3D230189-4C6C-404C-B77B-9E7CF64C9F1E}" destId="{732B0D4D-CF6B-42F7-B87B-7110FCFCDCA5}" srcOrd="4" destOrd="0" presId="urn:microsoft.com/office/officeart/2005/8/layout/cycle3"/>
    <dgm:cxn modelId="{79B1F774-F070-4EDD-A3D4-501A6CB04FEE}" type="presParOf" srcId="{3D230189-4C6C-404C-B77B-9E7CF64C9F1E}" destId="{BA26C825-C538-4A46-A114-B4FBA9A8C48A}" srcOrd="5" destOrd="0" presId="urn:microsoft.com/office/officeart/2005/8/layout/cycle3"/>
    <dgm:cxn modelId="{910A4DA4-B13A-45B6-A56C-4F4AB796D217}" type="presParOf" srcId="{3D230189-4C6C-404C-B77B-9E7CF64C9F1E}" destId="{4E57D01D-02C8-45F8-9D0C-EDE41436C2A3}" srcOrd="6" destOrd="0" presId="urn:microsoft.com/office/officeart/2005/8/layout/cycle3"/>
    <dgm:cxn modelId="{0FBFDC23-46C5-47F5-9767-DA6ED1983351}" type="presParOf" srcId="{3D230189-4C6C-404C-B77B-9E7CF64C9F1E}" destId="{203C2E35-844E-4ED0-94B3-07BA87948CC3}" srcOrd="7" destOrd="0" presId="urn:microsoft.com/office/officeart/2005/8/layout/cycle3"/>
    <dgm:cxn modelId="{AF9E8AAD-6A07-46EF-BFD3-1E5DF9B4DBFB}" type="presParOf" srcId="{3D230189-4C6C-404C-B77B-9E7CF64C9F1E}" destId="{22E131D9-7AB8-4A18-A07F-B720595EE3E2}" srcOrd="8" destOrd="0" presId="urn:microsoft.com/office/officeart/2005/8/layout/cycle3"/>
    <dgm:cxn modelId="{23532ECB-9CD4-4824-B282-C78777EBFFD7}" type="presParOf" srcId="{3D230189-4C6C-404C-B77B-9E7CF64C9F1E}" destId="{2DF76B86-BA25-4550-90E3-570D2913AA68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FDA8C-2162-4CD3-AD16-E3C5385F63B2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029841-E7C6-4ACD-B2BC-CD009E55DA65}">
      <dgm:prSet phldrT="[Text]"/>
      <dgm:spPr/>
      <dgm:t>
        <a:bodyPr/>
        <a:lstStyle/>
        <a:p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Cambios permitidos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FA481C-2E25-4611-ABC5-DB2828834D1E}" type="parTrans" cxnId="{D6B929F0-95E9-442E-9614-21F9EDEA4D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740D8B-F7F9-40EB-B760-AAD62AEE94C5}" type="sibTrans" cxnId="{D6B929F0-95E9-442E-9614-21F9EDEA4DE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B9A19D-8FE8-4B58-B038-35AD9EE8771A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Remover/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añadir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/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revisar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C9FA0B-1734-40FF-9DAD-B256C510F7EC}" type="parTrans" cxnId="{8DD842DD-AABE-4664-A2DB-7A0FE3639FF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C59918-4A88-4ED5-B472-588D2B3AE421}" type="sibTrans" cxnId="{8DD842DD-AABE-4664-A2DB-7A0FE3639FF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CBA00E-2208-4DB1-A71D-EE5204C31965}">
      <dgm:prSet phldrT="[Text]" custT="1"/>
      <dgm:spPr/>
      <dgm:t>
        <a:bodyPr/>
        <a:lstStyle/>
        <a:p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metas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productos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BDEBBC-420F-4936-9BB2-15093A921610}" type="parTrans" cxnId="{634B87E5-2D56-4F9D-B490-1C0F9E6E4B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17C0D7-B0C9-46E2-BA44-68E2E5F5E70D}" type="sibTrans" cxnId="{634B87E5-2D56-4F9D-B490-1C0F9E6E4BF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ABF078-928E-41D1-B743-1E7A3B75F1E3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Enmiendas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errores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línea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de base</a:t>
          </a:r>
        </a:p>
      </dgm:t>
    </dgm:pt>
    <dgm:pt modelId="{E3223B64-17CE-4095-B400-8159D1BD2237}" type="parTrans" cxnId="{9F371E48-E30D-4BE1-B2A2-3CDEE4817F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841BDB-F5ED-4317-9596-E234BDA9144E}" type="sibTrans" cxnId="{9F371E48-E30D-4BE1-B2A2-3CDEE4817F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48C27A-D060-40D3-99D5-4FD2B56BAF02}">
      <dgm:prSet phldrT="[Text]"/>
      <dgm:spPr/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Cambios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no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permitidos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</a:p>
      </dgm:t>
    </dgm:pt>
    <dgm:pt modelId="{AE0786BB-3004-421C-AA84-22ECAC81577E}" type="parTrans" cxnId="{578C828D-5F62-4375-956D-9869815CE0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ADC63E-5D19-42BA-B936-487C21096E7A}" type="sibTrans" cxnId="{578C828D-5F62-4375-956D-9869815CE0B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348EA2-296F-4EF4-AA14-EB87E8E299ED}">
      <dgm:prSet phldrT="[Text]"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0E38D-451B-477E-A74F-E8C6C9333193}" type="parTrans" cxnId="{7F34BEC2-9009-4446-BCF3-FFCA4F5B934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B68997-2574-4AEB-8FEE-4AD2BD35834A}" type="sibTrans" cxnId="{7F34BEC2-9009-4446-BCF3-FFCA4F5B934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34EC43-B7EB-49D4-9FFA-C2A3B544D562}">
      <dgm:prSet phldrT="[Text]" custT="1"/>
      <dgm:spPr/>
      <dgm:t>
        <a:bodyPr/>
        <a:lstStyle/>
        <a:p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nivel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E3527-3822-4983-A0A3-8F7CDCA6ABA3}" type="parTrans" cxnId="{FEA30F25-12C3-45E6-BF9B-9E70063CAC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8076D0-DDC8-4FFB-861B-48A9C9231E0F}" type="sibTrans" cxnId="{FEA30F25-12C3-45E6-BF9B-9E70063CAC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156363-49BF-4804-AAC9-EF8C8D0BEFE9}">
      <dgm:prSet phldrT="[Text]" custT="1"/>
      <dgm:spPr/>
      <dgm:t>
        <a:bodyPr/>
        <a:lstStyle/>
        <a:p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Cambios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mayores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cualquiera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de las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metas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B3C7DB-8724-4F98-A9FA-F6C6ED65BB13}" type="parTrans" cxnId="{09E78A42-A2F0-469F-A34C-BBA63AADF99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4CA0C6-8CDA-403F-8577-AEFC0B8974B9}" type="sibTrans" cxnId="{09E78A42-A2F0-469F-A34C-BBA63AADF99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BBE74-BCBA-469F-ACAB-1A5CC1BD478D}" type="pres">
      <dgm:prSet presAssocID="{5A8FDA8C-2162-4CD3-AD16-E3C5385F63B2}" presName="list" presStyleCnt="0">
        <dgm:presLayoutVars>
          <dgm:dir/>
          <dgm:animLvl val="lvl"/>
        </dgm:presLayoutVars>
      </dgm:prSet>
      <dgm:spPr/>
    </dgm:pt>
    <dgm:pt modelId="{93D7A675-5D32-4D51-9630-230271E9E15C}" type="pres">
      <dgm:prSet presAssocID="{8D029841-E7C6-4ACD-B2BC-CD009E55DA65}" presName="posSpace" presStyleCnt="0"/>
      <dgm:spPr/>
    </dgm:pt>
    <dgm:pt modelId="{6BD9064A-750A-4972-919D-3FA92B35E466}" type="pres">
      <dgm:prSet presAssocID="{8D029841-E7C6-4ACD-B2BC-CD009E55DA65}" presName="vertFlow" presStyleCnt="0"/>
      <dgm:spPr/>
    </dgm:pt>
    <dgm:pt modelId="{E097B0D6-6564-4ABD-9C0A-0AA7CA53D5CA}" type="pres">
      <dgm:prSet presAssocID="{8D029841-E7C6-4ACD-B2BC-CD009E55DA65}" presName="topSpace" presStyleCnt="0"/>
      <dgm:spPr/>
    </dgm:pt>
    <dgm:pt modelId="{0091D40B-5783-4F18-8596-0FD2EC48FF9F}" type="pres">
      <dgm:prSet presAssocID="{8D029841-E7C6-4ACD-B2BC-CD009E55DA65}" presName="firstComp" presStyleCnt="0"/>
      <dgm:spPr/>
    </dgm:pt>
    <dgm:pt modelId="{1DA694AD-10DE-4DE4-8C0A-8EC1D1CE885D}" type="pres">
      <dgm:prSet presAssocID="{8D029841-E7C6-4ACD-B2BC-CD009E55DA65}" presName="firstChild" presStyleLbl="bgAccFollowNode1" presStyleIdx="0" presStyleCnt="6" custScaleX="113981" custLinFactNeighborX="-6220"/>
      <dgm:spPr/>
    </dgm:pt>
    <dgm:pt modelId="{C529CDBD-F14F-4857-9F05-7504F1A17361}" type="pres">
      <dgm:prSet presAssocID="{8D029841-E7C6-4ACD-B2BC-CD009E55DA65}" presName="firstChildTx" presStyleLbl="bgAccFollowNode1" presStyleIdx="0" presStyleCnt="6">
        <dgm:presLayoutVars>
          <dgm:bulletEnabled val="1"/>
        </dgm:presLayoutVars>
      </dgm:prSet>
      <dgm:spPr/>
    </dgm:pt>
    <dgm:pt modelId="{DBECE745-4C34-475F-A886-B0705D96B06E}" type="pres">
      <dgm:prSet presAssocID="{83CBA00E-2208-4DB1-A71D-EE5204C31965}" presName="comp" presStyleCnt="0"/>
      <dgm:spPr/>
    </dgm:pt>
    <dgm:pt modelId="{6BD97FE1-8303-4E3C-AF36-88D88A3DFC39}" type="pres">
      <dgm:prSet presAssocID="{83CBA00E-2208-4DB1-A71D-EE5204C31965}" presName="child" presStyleLbl="bgAccFollowNode1" presStyleIdx="1" presStyleCnt="6" custScaleX="113981" custLinFactNeighborX="-6220"/>
      <dgm:spPr/>
    </dgm:pt>
    <dgm:pt modelId="{E9ED282C-A8CF-4452-99C2-0A531D9E632D}" type="pres">
      <dgm:prSet presAssocID="{83CBA00E-2208-4DB1-A71D-EE5204C31965}" presName="childTx" presStyleLbl="bgAccFollowNode1" presStyleIdx="1" presStyleCnt="6">
        <dgm:presLayoutVars>
          <dgm:bulletEnabled val="1"/>
        </dgm:presLayoutVars>
      </dgm:prSet>
      <dgm:spPr/>
    </dgm:pt>
    <dgm:pt modelId="{BFD25CD5-19A2-4CCE-B7E9-399239817193}" type="pres">
      <dgm:prSet presAssocID="{F0ABF078-928E-41D1-B743-1E7A3B75F1E3}" presName="comp" presStyleCnt="0"/>
      <dgm:spPr/>
    </dgm:pt>
    <dgm:pt modelId="{584FAA01-E435-4D64-A676-C1F5A3269F59}" type="pres">
      <dgm:prSet presAssocID="{F0ABF078-928E-41D1-B743-1E7A3B75F1E3}" presName="child" presStyleLbl="bgAccFollowNode1" presStyleIdx="2" presStyleCnt="6" custScaleX="113981" custLinFactNeighborX="-6220"/>
      <dgm:spPr/>
    </dgm:pt>
    <dgm:pt modelId="{2E65EB21-D30C-42D5-BD41-E68E1E92172F}" type="pres">
      <dgm:prSet presAssocID="{F0ABF078-928E-41D1-B743-1E7A3B75F1E3}" presName="childTx" presStyleLbl="bgAccFollowNode1" presStyleIdx="2" presStyleCnt="6">
        <dgm:presLayoutVars>
          <dgm:bulletEnabled val="1"/>
        </dgm:presLayoutVars>
      </dgm:prSet>
      <dgm:spPr/>
    </dgm:pt>
    <dgm:pt modelId="{494E5DB8-9BE7-4EC4-A715-E46222770F05}" type="pres">
      <dgm:prSet presAssocID="{8D029841-E7C6-4ACD-B2BC-CD009E55DA65}" presName="negSpace" presStyleCnt="0"/>
      <dgm:spPr/>
    </dgm:pt>
    <dgm:pt modelId="{9A2400DD-025B-41AD-BD75-8891AC68684E}" type="pres">
      <dgm:prSet presAssocID="{8D029841-E7C6-4ACD-B2BC-CD009E55DA65}" presName="circle" presStyleLbl="node1" presStyleIdx="0" presStyleCnt="2" custScaleX="101883" custLinFactNeighborX="-42430"/>
      <dgm:spPr/>
    </dgm:pt>
    <dgm:pt modelId="{7E41265F-3C6E-445C-B4C9-0E04FBAAA231}" type="pres">
      <dgm:prSet presAssocID="{A6740D8B-F7F9-40EB-B760-AAD62AEE94C5}" presName="transSpace" presStyleCnt="0"/>
      <dgm:spPr/>
    </dgm:pt>
    <dgm:pt modelId="{25003DD1-FEF8-4180-943D-F238B7CD121D}" type="pres">
      <dgm:prSet presAssocID="{BF48C27A-D060-40D3-99D5-4FD2B56BAF02}" presName="posSpace" presStyleCnt="0"/>
      <dgm:spPr/>
    </dgm:pt>
    <dgm:pt modelId="{F30C81DC-41EB-4842-87CD-DB9C06BC0E0D}" type="pres">
      <dgm:prSet presAssocID="{BF48C27A-D060-40D3-99D5-4FD2B56BAF02}" presName="vertFlow" presStyleCnt="0"/>
      <dgm:spPr/>
    </dgm:pt>
    <dgm:pt modelId="{C388873F-878B-4893-9930-89726F7F89FA}" type="pres">
      <dgm:prSet presAssocID="{BF48C27A-D060-40D3-99D5-4FD2B56BAF02}" presName="topSpace" presStyleCnt="0"/>
      <dgm:spPr/>
    </dgm:pt>
    <dgm:pt modelId="{53C02958-DA97-47E9-ACF4-E55366081C6F}" type="pres">
      <dgm:prSet presAssocID="{BF48C27A-D060-40D3-99D5-4FD2B56BAF02}" presName="firstComp" presStyleCnt="0"/>
      <dgm:spPr/>
    </dgm:pt>
    <dgm:pt modelId="{C0D7821C-8848-4812-B7E5-8F1099C24D42}" type="pres">
      <dgm:prSet presAssocID="{BF48C27A-D060-40D3-99D5-4FD2B56BAF02}" presName="firstChild" presStyleLbl="bgAccFollowNode1" presStyleIdx="3" presStyleCnt="6" custScaleX="113981" custLinFactNeighborX="11114"/>
      <dgm:spPr/>
    </dgm:pt>
    <dgm:pt modelId="{172A4A32-E578-4B98-AF97-841179A2A05B}" type="pres">
      <dgm:prSet presAssocID="{BF48C27A-D060-40D3-99D5-4FD2B56BAF02}" presName="firstChildTx" presStyleLbl="bgAccFollowNode1" presStyleIdx="3" presStyleCnt="6">
        <dgm:presLayoutVars>
          <dgm:bulletEnabled val="1"/>
        </dgm:presLayoutVars>
      </dgm:prSet>
      <dgm:spPr/>
    </dgm:pt>
    <dgm:pt modelId="{A12ED3BE-7DE5-4F0D-9BAF-D5859AC42C13}" type="pres">
      <dgm:prSet presAssocID="{3B34EC43-B7EB-49D4-9FFA-C2A3B544D562}" presName="comp" presStyleCnt="0"/>
      <dgm:spPr/>
    </dgm:pt>
    <dgm:pt modelId="{D9E5D35B-7024-48F0-BADF-2B997D1411D3}" type="pres">
      <dgm:prSet presAssocID="{3B34EC43-B7EB-49D4-9FFA-C2A3B544D562}" presName="child" presStyleLbl="bgAccFollowNode1" presStyleIdx="4" presStyleCnt="6" custScaleX="113981" custLinFactNeighborX="11114"/>
      <dgm:spPr/>
    </dgm:pt>
    <dgm:pt modelId="{EBB0F253-79B1-4206-9303-C0F726A203B3}" type="pres">
      <dgm:prSet presAssocID="{3B34EC43-B7EB-49D4-9FFA-C2A3B544D562}" presName="childTx" presStyleLbl="bgAccFollowNode1" presStyleIdx="4" presStyleCnt="6">
        <dgm:presLayoutVars>
          <dgm:bulletEnabled val="1"/>
        </dgm:presLayoutVars>
      </dgm:prSet>
      <dgm:spPr/>
    </dgm:pt>
    <dgm:pt modelId="{8B7E0F3E-552E-4B9B-8AA3-DAF8E378949D}" type="pres">
      <dgm:prSet presAssocID="{DD156363-49BF-4804-AAC9-EF8C8D0BEFE9}" presName="comp" presStyleCnt="0"/>
      <dgm:spPr/>
    </dgm:pt>
    <dgm:pt modelId="{29E1432E-C7FF-4C90-8478-38847125B538}" type="pres">
      <dgm:prSet presAssocID="{DD156363-49BF-4804-AAC9-EF8C8D0BEFE9}" presName="child" presStyleLbl="bgAccFollowNode1" presStyleIdx="5" presStyleCnt="6" custScaleX="113981" custLinFactNeighborX="11114"/>
      <dgm:spPr/>
    </dgm:pt>
    <dgm:pt modelId="{C2F9CDA1-53B5-4543-8534-B16367A4BEF0}" type="pres">
      <dgm:prSet presAssocID="{DD156363-49BF-4804-AAC9-EF8C8D0BEFE9}" presName="childTx" presStyleLbl="bgAccFollowNode1" presStyleIdx="5" presStyleCnt="6">
        <dgm:presLayoutVars>
          <dgm:bulletEnabled val="1"/>
        </dgm:presLayoutVars>
      </dgm:prSet>
      <dgm:spPr/>
    </dgm:pt>
    <dgm:pt modelId="{B702FFA2-6137-443C-9C97-CFC212BCE28A}" type="pres">
      <dgm:prSet presAssocID="{BF48C27A-D060-40D3-99D5-4FD2B56BAF02}" presName="negSpace" presStyleCnt="0"/>
      <dgm:spPr/>
    </dgm:pt>
    <dgm:pt modelId="{7F611088-88F6-4124-8B4D-DF84B5E32442}" type="pres">
      <dgm:prSet presAssocID="{BF48C27A-D060-40D3-99D5-4FD2B56BAF02}" presName="circle" presStyleLbl="node1" presStyleIdx="1" presStyleCnt="2" custScaleX="103934" custLinFactNeighborX="-14790"/>
      <dgm:spPr/>
    </dgm:pt>
  </dgm:ptLst>
  <dgm:cxnLst>
    <dgm:cxn modelId="{49F36C00-8249-434F-BB00-97EA7B3556FA}" type="presOf" srcId="{16B9A19D-8FE8-4B58-B038-35AD9EE8771A}" destId="{C529CDBD-F14F-4857-9F05-7504F1A17361}" srcOrd="1" destOrd="0" presId="urn:microsoft.com/office/officeart/2005/8/layout/hList9"/>
    <dgm:cxn modelId="{570E060C-55DC-491E-9439-F1D9319759CC}" type="presOf" srcId="{DD156363-49BF-4804-AAC9-EF8C8D0BEFE9}" destId="{29E1432E-C7FF-4C90-8478-38847125B538}" srcOrd="0" destOrd="0" presId="urn:microsoft.com/office/officeart/2005/8/layout/hList9"/>
    <dgm:cxn modelId="{7C95861C-581C-4887-AEB3-7AAE1DEB5747}" type="presOf" srcId="{F0ABF078-928E-41D1-B743-1E7A3B75F1E3}" destId="{2E65EB21-D30C-42D5-BD41-E68E1E92172F}" srcOrd="1" destOrd="0" presId="urn:microsoft.com/office/officeart/2005/8/layout/hList9"/>
    <dgm:cxn modelId="{FEA30F25-12C3-45E6-BF9B-9E70063CAC76}" srcId="{BF48C27A-D060-40D3-99D5-4FD2B56BAF02}" destId="{3B34EC43-B7EB-49D4-9FFA-C2A3B544D562}" srcOrd="1" destOrd="0" parTransId="{5FBE3527-3822-4983-A0A3-8F7CDCA6ABA3}" sibTransId="{648076D0-DDC8-4FFB-861B-48A9C9231E0F}"/>
    <dgm:cxn modelId="{F6173D31-D204-4EAB-8805-00EB0E78ED35}" type="presOf" srcId="{61348EA2-296F-4EF4-AA14-EB87E8E299ED}" destId="{172A4A32-E578-4B98-AF97-841179A2A05B}" srcOrd="1" destOrd="0" presId="urn:microsoft.com/office/officeart/2005/8/layout/hList9"/>
    <dgm:cxn modelId="{DC587B3C-88CF-4799-91D1-E3C2B41E6221}" type="presOf" srcId="{BF48C27A-D060-40D3-99D5-4FD2B56BAF02}" destId="{7F611088-88F6-4124-8B4D-DF84B5E32442}" srcOrd="0" destOrd="0" presId="urn:microsoft.com/office/officeart/2005/8/layout/hList9"/>
    <dgm:cxn modelId="{09E78A42-A2F0-469F-A34C-BBA63AADF99D}" srcId="{BF48C27A-D060-40D3-99D5-4FD2B56BAF02}" destId="{DD156363-49BF-4804-AAC9-EF8C8D0BEFE9}" srcOrd="2" destOrd="0" parTransId="{42B3C7DB-8724-4F98-A9FA-F6C6ED65BB13}" sibTransId="{604CA0C6-8CDA-403F-8577-AEFC0B8974B9}"/>
    <dgm:cxn modelId="{61CE0E68-BF24-4AF0-BBC6-4FF3D740C9CF}" type="presOf" srcId="{83CBA00E-2208-4DB1-A71D-EE5204C31965}" destId="{6BD97FE1-8303-4E3C-AF36-88D88A3DFC39}" srcOrd="0" destOrd="0" presId="urn:microsoft.com/office/officeart/2005/8/layout/hList9"/>
    <dgm:cxn modelId="{9F371E48-E30D-4BE1-B2A2-3CDEE4817FD8}" srcId="{8D029841-E7C6-4ACD-B2BC-CD009E55DA65}" destId="{F0ABF078-928E-41D1-B743-1E7A3B75F1E3}" srcOrd="2" destOrd="0" parTransId="{E3223B64-17CE-4095-B400-8159D1BD2237}" sibTransId="{39841BDB-F5ED-4317-9596-E234BDA9144E}"/>
    <dgm:cxn modelId="{EC3C6171-ABC8-4C19-95A2-6819C4F91FB7}" type="presOf" srcId="{8D029841-E7C6-4ACD-B2BC-CD009E55DA65}" destId="{9A2400DD-025B-41AD-BD75-8891AC68684E}" srcOrd="0" destOrd="0" presId="urn:microsoft.com/office/officeart/2005/8/layout/hList9"/>
    <dgm:cxn modelId="{ED741674-C3AD-475D-AEE2-8BFB7404E43B}" type="presOf" srcId="{83CBA00E-2208-4DB1-A71D-EE5204C31965}" destId="{E9ED282C-A8CF-4452-99C2-0A531D9E632D}" srcOrd="1" destOrd="0" presId="urn:microsoft.com/office/officeart/2005/8/layout/hList9"/>
    <dgm:cxn modelId="{50199985-C506-4437-B4C5-DD7275F69B5B}" type="presOf" srcId="{61348EA2-296F-4EF4-AA14-EB87E8E299ED}" destId="{C0D7821C-8848-4812-B7E5-8F1099C24D42}" srcOrd="0" destOrd="0" presId="urn:microsoft.com/office/officeart/2005/8/layout/hList9"/>
    <dgm:cxn modelId="{578C828D-5F62-4375-956D-9869815CE0BE}" srcId="{5A8FDA8C-2162-4CD3-AD16-E3C5385F63B2}" destId="{BF48C27A-D060-40D3-99D5-4FD2B56BAF02}" srcOrd="1" destOrd="0" parTransId="{AE0786BB-3004-421C-AA84-22ECAC81577E}" sibTransId="{A0ADC63E-5D19-42BA-B936-487C21096E7A}"/>
    <dgm:cxn modelId="{B10DD695-1EEC-49E1-9265-D76271E11358}" type="presOf" srcId="{5A8FDA8C-2162-4CD3-AD16-E3C5385F63B2}" destId="{B70BBE74-BCBA-469F-ACAB-1A5CC1BD478D}" srcOrd="0" destOrd="0" presId="urn:microsoft.com/office/officeart/2005/8/layout/hList9"/>
    <dgm:cxn modelId="{94601E96-D92E-4455-B556-719E0599C784}" type="presOf" srcId="{DD156363-49BF-4804-AAC9-EF8C8D0BEFE9}" destId="{C2F9CDA1-53B5-4543-8534-B16367A4BEF0}" srcOrd="1" destOrd="0" presId="urn:microsoft.com/office/officeart/2005/8/layout/hList9"/>
    <dgm:cxn modelId="{A04C4FB6-7654-44E9-B1C7-4112E39A752B}" type="presOf" srcId="{F0ABF078-928E-41D1-B743-1E7A3B75F1E3}" destId="{584FAA01-E435-4D64-A676-C1F5A3269F59}" srcOrd="0" destOrd="0" presId="urn:microsoft.com/office/officeart/2005/8/layout/hList9"/>
    <dgm:cxn modelId="{7F34BEC2-9009-4446-BCF3-FFCA4F5B9348}" srcId="{BF48C27A-D060-40D3-99D5-4FD2B56BAF02}" destId="{61348EA2-296F-4EF4-AA14-EB87E8E299ED}" srcOrd="0" destOrd="0" parTransId="{F320E38D-451B-477E-A74F-E8C6C9333193}" sibTransId="{12B68997-2574-4AEB-8FEE-4AD2BD35834A}"/>
    <dgm:cxn modelId="{AF56E6CE-EB52-495B-86AF-41835F043FE2}" type="presOf" srcId="{3B34EC43-B7EB-49D4-9FFA-C2A3B544D562}" destId="{EBB0F253-79B1-4206-9303-C0F726A203B3}" srcOrd="1" destOrd="0" presId="urn:microsoft.com/office/officeart/2005/8/layout/hList9"/>
    <dgm:cxn modelId="{F6D3AAD3-2C47-49FF-90DB-FF112FD9B457}" type="presOf" srcId="{16B9A19D-8FE8-4B58-B038-35AD9EE8771A}" destId="{1DA694AD-10DE-4DE4-8C0A-8EC1D1CE885D}" srcOrd="0" destOrd="0" presId="urn:microsoft.com/office/officeart/2005/8/layout/hList9"/>
    <dgm:cxn modelId="{FB8B3AD7-2D90-45E0-9C37-11BC9D2AE2E5}" type="presOf" srcId="{3B34EC43-B7EB-49D4-9FFA-C2A3B544D562}" destId="{D9E5D35B-7024-48F0-BADF-2B997D1411D3}" srcOrd="0" destOrd="0" presId="urn:microsoft.com/office/officeart/2005/8/layout/hList9"/>
    <dgm:cxn modelId="{8DD842DD-AABE-4664-A2DB-7A0FE3639FF4}" srcId="{8D029841-E7C6-4ACD-B2BC-CD009E55DA65}" destId="{16B9A19D-8FE8-4B58-B038-35AD9EE8771A}" srcOrd="0" destOrd="0" parTransId="{C6C9FA0B-1734-40FF-9DAD-B256C510F7EC}" sibTransId="{81C59918-4A88-4ED5-B472-588D2B3AE421}"/>
    <dgm:cxn modelId="{634B87E5-2D56-4F9D-B490-1C0F9E6E4BF6}" srcId="{8D029841-E7C6-4ACD-B2BC-CD009E55DA65}" destId="{83CBA00E-2208-4DB1-A71D-EE5204C31965}" srcOrd="1" destOrd="0" parTransId="{A6BDEBBC-420F-4936-9BB2-15093A921610}" sibTransId="{F517C0D7-B0C9-46E2-BA44-68E2E5F5E70D}"/>
    <dgm:cxn modelId="{D6B929F0-95E9-442E-9614-21F9EDEA4DE4}" srcId="{5A8FDA8C-2162-4CD3-AD16-E3C5385F63B2}" destId="{8D029841-E7C6-4ACD-B2BC-CD009E55DA65}" srcOrd="0" destOrd="0" parTransId="{9BFA481C-2E25-4611-ABC5-DB2828834D1E}" sibTransId="{A6740D8B-F7F9-40EB-B760-AAD62AEE94C5}"/>
    <dgm:cxn modelId="{0A13A09A-6497-452C-B1D5-EE28A601F610}" type="presParOf" srcId="{B70BBE74-BCBA-469F-ACAB-1A5CC1BD478D}" destId="{93D7A675-5D32-4D51-9630-230271E9E15C}" srcOrd="0" destOrd="0" presId="urn:microsoft.com/office/officeart/2005/8/layout/hList9"/>
    <dgm:cxn modelId="{A5F9E607-9CAC-4162-B880-021BA5F61C89}" type="presParOf" srcId="{B70BBE74-BCBA-469F-ACAB-1A5CC1BD478D}" destId="{6BD9064A-750A-4972-919D-3FA92B35E466}" srcOrd="1" destOrd="0" presId="urn:microsoft.com/office/officeart/2005/8/layout/hList9"/>
    <dgm:cxn modelId="{EFF86726-7EE4-49A5-8C59-283E76DA3283}" type="presParOf" srcId="{6BD9064A-750A-4972-919D-3FA92B35E466}" destId="{E097B0D6-6564-4ABD-9C0A-0AA7CA53D5CA}" srcOrd="0" destOrd="0" presId="urn:microsoft.com/office/officeart/2005/8/layout/hList9"/>
    <dgm:cxn modelId="{436E0B58-DD78-4C0C-B199-1CB1ACA26F37}" type="presParOf" srcId="{6BD9064A-750A-4972-919D-3FA92B35E466}" destId="{0091D40B-5783-4F18-8596-0FD2EC48FF9F}" srcOrd="1" destOrd="0" presId="urn:microsoft.com/office/officeart/2005/8/layout/hList9"/>
    <dgm:cxn modelId="{4A1879FD-4D2B-4534-B07E-4608C84DE2E9}" type="presParOf" srcId="{0091D40B-5783-4F18-8596-0FD2EC48FF9F}" destId="{1DA694AD-10DE-4DE4-8C0A-8EC1D1CE885D}" srcOrd="0" destOrd="0" presId="urn:microsoft.com/office/officeart/2005/8/layout/hList9"/>
    <dgm:cxn modelId="{8765868F-C31A-49D8-9B64-85304C0CAD18}" type="presParOf" srcId="{0091D40B-5783-4F18-8596-0FD2EC48FF9F}" destId="{C529CDBD-F14F-4857-9F05-7504F1A17361}" srcOrd="1" destOrd="0" presId="urn:microsoft.com/office/officeart/2005/8/layout/hList9"/>
    <dgm:cxn modelId="{534E5D5B-5509-4E23-8D81-2EEB92E779D9}" type="presParOf" srcId="{6BD9064A-750A-4972-919D-3FA92B35E466}" destId="{DBECE745-4C34-475F-A886-B0705D96B06E}" srcOrd="2" destOrd="0" presId="urn:microsoft.com/office/officeart/2005/8/layout/hList9"/>
    <dgm:cxn modelId="{649F6E46-44F0-44BB-8BFD-646465F68C78}" type="presParOf" srcId="{DBECE745-4C34-475F-A886-B0705D96B06E}" destId="{6BD97FE1-8303-4E3C-AF36-88D88A3DFC39}" srcOrd="0" destOrd="0" presId="urn:microsoft.com/office/officeart/2005/8/layout/hList9"/>
    <dgm:cxn modelId="{12BD8ABB-5ACB-45FA-BEAE-0668C2788DEF}" type="presParOf" srcId="{DBECE745-4C34-475F-A886-B0705D96B06E}" destId="{E9ED282C-A8CF-4452-99C2-0A531D9E632D}" srcOrd="1" destOrd="0" presId="urn:microsoft.com/office/officeart/2005/8/layout/hList9"/>
    <dgm:cxn modelId="{76015CFC-5A46-4B99-BD71-07F6068412A4}" type="presParOf" srcId="{6BD9064A-750A-4972-919D-3FA92B35E466}" destId="{BFD25CD5-19A2-4CCE-B7E9-399239817193}" srcOrd="3" destOrd="0" presId="urn:microsoft.com/office/officeart/2005/8/layout/hList9"/>
    <dgm:cxn modelId="{D79554B1-6BA1-4604-BB30-435F3BE7465B}" type="presParOf" srcId="{BFD25CD5-19A2-4CCE-B7E9-399239817193}" destId="{584FAA01-E435-4D64-A676-C1F5A3269F59}" srcOrd="0" destOrd="0" presId="urn:microsoft.com/office/officeart/2005/8/layout/hList9"/>
    <dgm:cxn modelId="{379246B8-C443-48F6-8871-40491D63FFD2}" type="presParOf" srcId="{BFD25CD5-19A2-4CCE-B7E9-399239817193}" destId="{2E65EB21-D30C-42D5-BD41-E68E1E92172F}" srcOrd="1" destOrd="0" presId="urn:microsoft.com/office/officeart/2005/8/layout/hList9"/>
    <dgm:cxn modelId="{23F0C4E3-24E8-445A-8A20-1C4949B13093}" type="presParOf" srcId="{B70BBE74-BCBA-469F-ACAB-1A5CC1BD478D}" destId="{494E5DB8-9BE7-4EC4-A715-E46222770F05}" srcOrd="2" destOrd="0" presId="urn:microsoft.com/office/officeart/2005/8/layout/hList9"/>
    <dgm:cxn modelId="{44C8CB31-7079-4069-8C94-962D7A959B36}" type="presParOf" srcId="{B70BBE74-BCBA-469F-ACAB-1A5CC1BD478D}" destId="{9A2400DD-025B-41AD-BD75-8891AC68684E}" srcOrd="3" destOrd="0" presId="urn:microsoft.com/office/officeart/2005/8/layout/hList9"/>
    <dgm:cxn modelId="{16A3D3EC-EF9C-4C7A-8C0E-F5F382CE6FD8}" type="presParOf" srcId="{B70BBE74-BCBA-469F-ACAB-1A5CC1BD478D}" destId="{7E41265F-3C6E-445C-B4C9-0E04FBAAA231}" srcOrd="4" destOrd="0" presId="urn:microsoft.com/office/officeart/2005/8/layout/hList9"/>
    <dgm:cxn modelId="{C1711AAE-F4E1-4F82-B715-38B89E909981}" type="presParOf" srcId="{B70BBE74-BCBA-469F-ACAB-1A5CC1BD478D}" destId="{25003DD1-FEF8-4180-943D-F238B7CD121D}" srcOrd="5" destOrd="0" presId="urn:microsoft.com/office/officeart/2005/8/layout/hList9"/>
    <dgm:cxn modelId="{659C96A4-325F-4EAC-8E0E-AF290908A877}" type="presParOf" srcId="{B70BBE74-BCBA-469F-ACAB-1A5CC1BD478D}" destId="{F30C81DC-41EB-4842-87CD-DB9C06BC0E0D}" srcOrd="6" destOrd="0" presId="urn:microsoft.com/office/officeart/2005/8/layout/hList9"/>
    <dgm:cxn modelId="{C72F370C-6556-4B02-A70B-6B6F3D59C9D4}" type="presParOf" srcId="{F30C81DC-41EB-4842-87CD-DB9C06BC0E0D}" destId="{C388873F-878B-4893-9930-89726F7F89FA}" srcOrd="0" destOrd="0" presId="urn:microsoft.com/office/officeart/2005/8/layout/hList9"/>
    <dgm:cxn modelId="{DB02B858-C758-4C22-A731-630131D2B96A}" type="presParOf" srcId="{F30C81DC-41EB-4842-87CD-DB9C06BC0E0D}" destId="{53C02958-DA97-47E9-ACF4-E55366081C6F}" srcOrd="1" destOrd="0" presId="urn:microsoft.com/office/officeart/2005/8/layout/hList9"/>
    <dgm:cxn modelId="{78D182E0-2B61-415F-8477-CA08425EBFAC}" type="presParOf" srcId="{53C02958-DA97-47E9-ACF4-E55366081C6F}" destId="{C0D7821C-8848-4812-B7E5-8F1099C24D42}" srcOrd="0" destOrd="0" presId="urn:microsoft.com/office/officeart/2005/8/layout/hList9"/>
    <dgm:cxn modelId="{70B71019-43A6-4076-8A2D-CE92180EE87B}" type="presParOf" srcId="{53C02958-DA97-47E9-ACF4-E55366081C6F}" destId="{172A4A32-E578-4B98-AF97-841179A2A05B}" srcOrd="1" destOrd="0" presId="urn:microsoft.com/office/officeart/2005/8/layout/hList9"/>
    <dgm:cxn modelId="{11C833A7-A1B7-4DE7-9819-A922142E029A}" type="presParOf" srcId="{F30C81DC-41EB-4842-87CD-DB9C06BC0E0D}" destId="{A12ED3BE-7DE5-4F0D-9BAF-D5859AC42C13}" srcOrd="2" destOrd="0" presId="urn:microsoft.com/office/officeart/2005/8/layout/hList9"/>
    <dgm:cxn modelId="{92561FA7-FD73-49E5-8D57-F6DFB95EE706}" type="presParOf" srcId="{A12ED3BE-7DE5-4F0D-9BAF-D5859AC42C13}" destId="{D9E5D35B-7024-48F0-BADF-2B997D1411D3}" srcOrd="0" destOrd="0" presId="urn:microsoft.com/office/officeart/2005/8/layout/hList9"/>
    <dgm:cxn modelId="{6F3D4EF1-2D51-4D36-826A-1015AB9A7449}" type="presParOf" srcId="{A12ED3BE-7DE5-4F0D-9BAF-D5859AC42C13}" destId="{EBB0F253-79B1-4206-9303-C0F726A203B3}" srcOrd="1" destOrd="0" presId="urn:microsoft.com/office/officeart/2005/8/layout/hList9"/>
    <dgm:cxn modelId="{B8855B00-8918-4CF8-9F7E-0B89B03F271F}" type="presParOf" srcId="{F30C81DC-41EB-4842-87CD-DB9C06BC0E0D}" destId="{8B7E0F3E-552E-4B9B-8AA3-DAF8E378949D}" srcOrd="3" destOrd="0" presId="urn:microsoft.com/office/officeart/2005/8/layout/hList9"/>
    <dgm:cxn modelId="{3D0E12AD-2661-416F-8819-1DC07C40B05C}" type="presParOf" srcId="{8B7E0F3E-552E-4B9B-8AA3-DAF8E378949D}" destId="{29E1432E-C7FF-4C90-8478-38847125B538}" srcOrd="0" destOrd="0" presId="urn:microsoft.com/office/officeart/2005/8/layout/hList9"/>
    <dgm:cxn modelId="{38D7AB34-53B2-4B1B-AC33-E4E059B03DD9}" type="presParOf" srcId="{8B7E0F3E-552E-4B9B-8AA3-DAF8E378949D}" destId="{C2F9CDA1-53B5-4543-8534-B16367A4BEF0}" srcOrd="1" destOrd="0" presId="urn:microsoft.com/office/officeart/2005/8/layout/hList9"/>
    <dgm:cxn modelId="{85F63044-1DA5-4D77-9037-0DBA84C39A6A}" type="presParOf" srcId="{B70BBE74-BCBA-469F-ACAB-1A5CC1BD478D}" destId="{B702FFA2-6137-443C-9C97-CFC212BCE28A}" srcOrd="7" destOrd="0" presId="urn:microsoft.com/office/officeart/2005/8/layout/hList9"/>
    <dgm:cxn modelId="{DFF95854-62A8-4B7B-80CE-777CE59D8C4F}" type="presParOf" srcId="{B70BBE74-BCBA-469F-ACAB-1A5CC1BD478D}" destId="{7F611088-88F6-4124-8B4D-DF84B5E32442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4672AE-521D-4F81-A323-F3048F55C84E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D7CFC45E-CB95-4D37-87D3-BD0EE1196CA4}">
      <dgm:prSet phldrT="[Text]"/>
      <dgm:spPr/>
      <dgm:t>
        <a:bodyPr/>
        <a:lstStyle/>
        <a:p>
          <a:r>
            <a:rPr lang="en-US" dirty="0">
              <a:latin typeface="Myriad Pro" panose="020B0503030403020204" pitchFamily="34" charset="0"/>
            </a:rPr>
            <a:t>RTA, CO, </a:t>
          </a:r>
          <a:r>
            <a:rPr lang="en-US" dirty="0" err="1">
              <a:latin typeface="Myriad Pro" panose="020B0503030403020204" pitchFamily="34" charset="0"/>
            </a:rPr>
            <a:t>Equipo</a:t>
          </a:r>
          <a:r>
            <a:rPr lang="en-US" dirty="0">
              <a:latin typeface="Myriad Pro" panose="020B0503030403020204" pitchFamily="34" charset="0"/>
            </a:rPr>
            <a:t> de Proyecto o consultor a cargo de la MTR </a:t>
          </a:r>
          <a:r>
            <a:rPr lang="en-US" dirty="0" err="1">
              <a:latin typeface="Myriad Pro" panose="020B0503030403020204" pitchFamily="34" charset="0"/>
            </a:rPr>
            <a:t>proponen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cambios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específicos</a:t>
          </a:r>
          <a:endParaRPr lang="en-US" dirty="0">
            <a:latin typeface="Myriad Pro" panose="020B0503030403020204" pitchFamily="34" charset="0"/>
          </a:endParaRPr>
        </a:p>
      </dgm:t>
    </dgm:pt>
    <dgm:pt modelId="{7B8E13A5-8B7C-455F-8CA4-D77B12C0BFC0}" type="parTrans" cxnId="{55ED2106-7682-48D2-8D09-B0B414EC7E56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2BE8D2F5-DE07-4934-8ACD-F98D5F703A69}" type="sibTrans" cxnId="{55ED2106-7682-48D2-8D09-B0B414EC7E56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7DD7ED4F-BF6F-4BCF-9EEE-647B9A879678}">
      <dgm:prSet phldrT="[Text]"/>
      <dgm:spPr/>
      <dgm:t>
        <a:bodyPr/>
        <a:lstStyle/>
        <a:p>
          <a:r>
            <a:rPr lang="en-US" dirty="0" err="1">
              <a:latin typeface="Myriad Pro" panose="020B0503030403020204" pitchFamily="34" charset="0"/>
            </a:rPr>
            <a:t>Negociación</a:t>
          </a:r>
          <a:r>
            <a:rPr lang="en-US" dirty="0">
              <a:latin typeface="Myriad Pro" panose="020B0503030403020204" pitchFamily="34" charset="0"/>
            </a:rPr>
            <a:t> entre </a:t>
          </a:r>
          <a:r>
            <a:rPr lang="en-US" dirty="0" err="1">
              <a:latin typeface="Myriad Pro" panose="020B0503030403020204" pitchFamily="34" charset="0"/>
            </a:rPr>
            <a:t>todas</a:t>
          </a:r>
          <a:r>
            <a:rPr lang="en-US" dirty="0">
              <a:latin typeface="Myriad Pro" panose="020B0503030403020204" pitchFamily="34" charset="0"/>
            </a:rPr>
            <a:t> las </a:t>
          </a:r>
          <a:r>
            <a:rPr lang="en-US" dirty="0" err="1">
              <a:latin typeface="Myriad Pro" panose="020B0503030403020204" pitchFamily="34" charset="0"/>
            </a:rPr>
            <a:t>partes</a:t>
          </a:r>
          <a:r>
            <a:rPr lang="en-US" dirty="0">
              <a:latin typeface="Myriad Pro" panose="020B0503030403020204" pitchFamily="34" charset="0"/>
            </a:rPr>
            <a:t> (RTA, CO, </a:t>
          </a:r>
          <a:r>
            <a:rPr lang="en-US" dirty="0" err="1">
              <a:latin typeface="Myriad Pro" panose="020B0503030403020204" pitchFamily="34" charset="0"/>
            </a:rPr>
            <a:t>Equipo</a:t>
          </a:r>
          <a:r>
            <a:rPr lang="en-US" dirty="0">
              <a:latin typeface="Myriad Pro" panose="020B0503030403020204" pitchFamily="34" charset="0"/>
            </a:rPr>
            <a:t> de Proyecto)</a:t>
          </a:r>
        </a:p>
      </dgm:t>
    </dgm:pt>
    <dgm:pt modelId="{49098C5B-39D4-4B69-B408-20FD7547564B}" type="parTrans" cxnId="{F0CFC28F-0BBD-4C7D-8FB2-F3AE9957325E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978FD0EF-AFB9-413A-B37F-46A1039EB1C5}" type="sibTrans" cxnId="{F0CFC28F-0BBD-4C7D-8FB2-F3AE9957325E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FFC8F46E-BEB8-4069-B33C-ED23AEBE1A27}">
      <dgm:prSet phldrT="[Text]"/>
      <dgm:spPr/>
      <dgm:t>
        <a:bodyPr/>
        <a:lstStyle/>
        <a:p>
          <a:r>
            <a:rPr lang="en-US" dirty="0" err="1">
              <a:latin typeface="Myriad Pro" panose="020B0503030403020204" pitchFamily="34" charset="0"/>
            </a:rPr>
            <a:t>Acuerdo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sobre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los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cambios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propuestos</a:t>
          </a:r>
          <a:endParaRPr lang="en-US" dirty="0">
            <a:latin typeface="Myriad Pro" panose="020B0503030403020204" pitchFamily="34" charset="0"/>
          </a:endParaRPr>
        </a:p>
      </dgm:t>
    </dgm:pt>
    <dgm:pt modelId="{56D6755B-6387-411D-A90F-E3B48170585B}" type="parTrans" cxnId="{C06C73AA-D086-4776-8937-8A7CD0C5B0C0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96F8BFC5-BCCC-4427-8C67-DEE07B3C5C54}" type="sibTrans" cxnId="{C06C73AA-D086-4776-8937-8A7CD0C5B0C0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A852178F-770E-4B65-8990-B31ACF4FF34B}">
      <dgm:prSet phldrT="[Text]"/>
      <dgm:spPr/>
      <dgm:t>
        <a:bodyPr/>
        <a:lstStyle/>
        <a:p>
          <a:r>
            <a:rPr lang="en-US" dirty="0" err="1">
              <a:latin typeface="Myriad Pro" panose="020B0503030403020204" pitchFamily="34" charset="0"/>
            </a:rPr>
            <a:t>Envío</a:t>
          </a:r>
          <a:r>
            <a:rPr lang="en-US" dirty="0">
              <a:latin typeface="Myriad Pro" panose="020B0503030403020204" pitchFamily="34" charset="0"/>
            </a:rPr>
            <a:t> de </a:t>
          </a:r>
          <a:r>
            <a:rPr lang="en-US" dirty="0" err="1">
              <a:latin typeface="Myriad Pro" panose="020B0503030403020204" pitchFamily="34" charset="0"/>
            </a:rPr>
            <a:t>los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cambios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propuestos</a:t>
          </a:r>
          <a:r>
            <a:rPr lang="en-US" dirty="0">
              <a:latin typeface="Myriad Pro" panose="020B0503030403020204" pitchFamily="34" charset="0"/>
            </a:rPr>
            <a:t> al RTA y </a:t>
          </a:r>
          <a:r>
            <a:rPr lang="en-US" dirty="0" err="1">
              <a:latin typeface="Myriad Pro" panose="020B0503030403020204" pitchFamily="34" charset="0"/>
            </a:rPr>
            <a:t>Comité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Directivo</a:t>
          </a:r>
          <a:r>
            <a:rPr lang="en-US" dirty="0">
              <a:latin typeface="Myriad Pro" panose="020B0503030403020204" pitchFamily="34" charset="0"/>
            </a:rPr>
            <a:t> del Proyecto (CDP)</a:t>
          </a:r>
        </a:p>
      </dgm:t>
    </dgm:pt>
    <dgm:pt modelId="{F6E8C98D-2C06-4740-9D53-34B7C4001F55}" type="parTrans" cxnId="{82ED1C78-C6FF-441D-83BB-18F5160D11E8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8CC65B33-5C15-4041-A8CF-E1D7D156138F}" type="sibTrans" cxnId="{82ED1C78-C6FF-441D-83BB-18F5160D11E8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9AED1C9C-824B-4648-9F75-2B7685975A7E}">
      <dgm:prSet phldrT="[Text]"/>
      <dgm:spPr/>
      <dgm:t>
        <a:bodyPr/>
        <a:lstStyle/>
        <a:p>
          <a:r>
            <a:rPr lang="en-US" dirty="0" err="1">
              <a:latin typeface="Myriad Pro" panose="020B0503030403020204" pitchFamily="34" charset="0"/>
            </a:rPr>
            <a:t>Aprobación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oficial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emitida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por</a:t>
          </a:r>
          <a:r>
            <a:rPr lang="en-US" dirty="0">
              <a:latin typeface="Myriad Pro" panose="020B0503030403020204" pitchFamily="34" charset="0"/>
            </a:rPr>
            <a:t> el RTA y el CDP</a:t>
          </a:r>
        </a:p>
      </dgm:t>
    </dgm:pt>
    <dgm:pt modelId="{7334D4AF-9101-4E75-A9D6-60F422CB7FE4}" type="parTrans" cxnId="{5FB48549-12FA-4BF9-90AC-6346C1CE700F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E81445BB-C7A2-4096-9FB7-BD54A5F64C82}" type="sibTrans" cxnId="{5FB48549-12FA-4BF9-90AC-6346C1CE700F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F630700E-8794-4083-906E-5520BE027058}">
      <dgm:prSet phldrT="[Text]"/>
      <dgm:spPr/>
      <dgm:t>
        <a:bodyPr/>
        <a:lstStyle/>
        <a:p>
          <a:r>
            <a:rPr lang="en-US" dirty="0" err="1">
              <a:latin typeface="Myriad Pro" panose="020B0503030403020204" pitchFamily="34" charset="0"/>
            </a:rPr>
            <a:t>Cambios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reportados</a:t>
          </a:r>
          <a:r>
            <a:rPr lang="en-US" dirty="0">
              <a:latin typeface="Myriad Pro" panose="020B0503030403020204" pitchFamily="34" charset="0"/>
            </a:rPr>
            <a:t> </a:t>
          </a:r>
          <a:r>
            <a:rPr lang="en-US" dirty="0" err="1">
              <a:latin typeface="Myriad Pro" panose="020B0503030403020204" pitchFamily="34" charset="0"/>
            </a:rPr>
            <a:t>en</a:t>
          </a:r>
          <a:r>
            <a:rPr lang="en-US" dirty="0">
              <a:latin typeface="Myriad Pro" panose="020B0503030403020204" pitchFamily="34" charset="0"/>
            </a:rPr>
            <a:t> el </a:t>
          </a:r>
          <a:r>
            <a:rPr lang="en-US" dirty="0" err="1">
              <a:latin typeface="Myriad Pro" panose="020B0503030403020204" pitchFamily="34" charset="0"/>
            </a:rPr>
            <a:t>próximo</a:t>
          </a:r>
          <a:r>
            <a:rPr lang="en-US" dirty="0">
              <a:latin typeface="Myriad Pro" panose="020B0503030403020204" pitchFamily="34" charset="0"/>
            </a:rPr>
            <a:t> Informe de </a:t>
          </a:r>
          <a:r>
            <a:rPr lang="en-US" dirty="0" err="1">
              <a:latin typeface="Myriad Pro" panose="020B0503030403020204" pitchFamily="34" charset="0"/>
            </a:rPr>
            <a:t>Implementación</a:t>
          </a:r>
          <a:r>
            <a:rPr lang="en-US" dirty="0">
              <a:latin typeface="Myriad Pro" panose="020B0503030403020204" pitchFamily="34" charset="0"/>
            </a:rPr>
            <a:t> del Proyecto (PIR)</a:t>
          </a:r>
        </a:p>
      </dgm:t>
    </dgm:pt>
    <dgm:pt modelId="{EECB55D3-15D0-4E8A-95E8-AA6D7DCF6AE2}" type="parTrans" cxnId="{32EE7FEA-DF39-461C-9EEC-8A5C5AB75D0D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785724CA-3F03-49FA-8185-B05CC89FA73B}" type="sibTrans" cxnId="{32EE7FEA-DF39-461C-9EEC-8A5C5AB75D0D}">
      <dgm:prSet/>
      <dgm:spPr/>
      <dgm:t>
        <a:bodyPr/>
        <a:lstStyle/>
        <a:p>
          <a:endParaRPr lang="en-US">
            <a:latin typeface="Myriad Pro" panose="020B0503030403020204" pitchFamily="34" charset="0"/>
          </a:endParaRPr>
        </a:p>
      </dgm:t>
    </dgm:pt>
    <dgm:pt modelId="{C15076BE-1E6B-48C7-8E3C-C9DBE140AF70}" type="pres">
      <dgm:prSet presAssocID="{E34672AE-521D-4F81-A323-F3048F55C84E}" presName="CompostProcess" presStyleCnt="0">
        <dgm:presLayoutVars>
          <dgm:dir/>
          <dgm:resizeHandles val="exact"/>
        </dgm:presLayoutVars>
      </dgm:prSet>
      <dgm:spPr/>
    </dgm:pt>
    <dgm:pt modelId="{29FDFA74-65E0-4924-B311-9755DAD8D0ED}" type="pres">
      <dgm:prSet presAssocID="{E34672AE-521D-4F81-A323-F3048F55C84E}" presName="arrow" presStyleLbl="bgShp" presStyleIdx="0" presStyleCnt="1"/>
      <dgm:spPr/>
    </dgm:pt>
    <dgm:pt modelId="{7EDF884D-85BF-445D-AE6C-C4203DA4CFFB}" type="pres">
      <dgm:prSet presAssocID="{E34672AE-521D-4F81-A323-F3048F55C84E}" presName="linearProcess" presStyleCnt="0"/>
      <dgm:spPr/>
    </dgm:pt>
    <dgm:pt modelId="{1C51F06C-0127-4299-88C9-AE3E642326D1}" type="pres">
      <dgm:prSet presAssocID="{D7CFC45E-CB95-4D37-87D3-BD0EE1196CA4}" presName="textNode" presStyleLbl="node1" presStyleIdx="0" presStyleCnt="6">
        <dgm:presLayoutVars>
          <dgm:bulletEnabled val="1"/>
        </dgm:presLayoutVars>
      </dgm:prSet>
      <dgm:spPr/>
    </dgm:pt>
    <dgm:pt modelId="{8B740CE2-FBB3-4EDC-B0A1-A9DCBDED1512}" type="pres">
      <dgm:prSet presAssocID="{2BE8D2F5-DE07-4934-8ACD-F98D5F703A69}" presName="sibTrans" presStyleCnt="0"/>
      <dgm:spPr/>
    </dgm:pt>
    <dgm:pt modelId="{CD3E2066-AACD-4534-8802-2B1E9AAFBAFB}" type="pres">
      <dgm:prSet presAssocID="{7DD7ED4F-BF6F-4BCF-9EEE-647B9A879678}" presName="textNode" presStyleLbl="node1" presStyleIdx="1" presStyleCnt="6">
        <dgm:presLayoutVars>
          <dgm:bulletEnabled val="1"/>
        </dgm:presLayoutVars>
      </dgm:prSet>
      <dgm:spPr/>
    </dgm:pt>
    <dgm:pt modelId="{DB7CF8DF-30F9-41DD-AE68-B1F9F74D5FF1}" type="pres">
      <dgm:prSet presAssocID="{978FD0EF-AFB9-413A-B37F-46A1039EB1C5}" presName="sibTrans" presStyleCnt="0"/>
      <dgm:spPr/>
    </dgm:pt>
    <dgm:pt modelId="{6B50F1ED-8913-42B0-9E03-CEDA9E7F42FC}" type="pres">
      <dgm:prSet presAssocID="{FFC8F46E-BEB8-4069-B33C-ED23AEBE1A27}" presName="textNode" presStyleLbl="node1" presStyleIdx="2" presStyleCnt="6">
        <dgm:presLayoutVars>
          <dgm:bulletEnabled val="1"/>
        </dgm:presLayoutVars>
      </dgm:prSet>
      <dgm:spPr/>
    </dgm:pt>
    <dgm:pt modelId="{E45A922B-F88E-467C-9C65-7F3B2765E6C2}" type="pres">
      <dgm:prSet presAssocID="{96F8BFC5-BCCC-4427-8C67-DEE07B3C5C54}" presName="sibTrans" presStyleCnt="0"/>
      <dgm:spPr/>
    </dgm:pt>
    <dgm:pt modelId="{DF705ABA-11E8-48D8-BE04-6076653343F4}" type="pres">
      <dgm:prSet presAssocID="{A852178F-770E-4B65-8990-B31ACF4FF34B}" presName="textNode" presStyleLbl="node1" presStyleIdx="3" presStyleCnt="6">
        <dgm:presLayoutVars>
          <dgm:bulletEnabled val="1"/>
        </dgm:presLayoutVars>
      </dgm:prSet>
      <dgm:spPr/>
    </dgm:pt>
    <dgm:pt modelId="{86DE566A-07ED-46D8-BD18-996E916E1572}" type="pres">
      <dgm:prSet presAssocID="{8CC65B33-5C15-4041-A8CF-E1D7D156138F}" presName="sibTrans" presStyleCnt="0"/>
      <dgm:spPr/>
    </dgm:pt>
    <dgm:pt modelId="{3D0BBDDB-EA8D-4B56-9B69-89B70172F1CD}" type="pres">
      <dgm:prSet presAssocID="{9AED1C9C-824B-4648-9F75-2B7685975A7E}" presName="textNode" presStyleLbl="node1" presStyleIdx="4" presStyleCnt="6">
        <dgm:presLayoutVars>
          <dgm:bulletEnabled val="1"/>
        </dgm:presLayoutVars>
      </dgm:prSet>
      <dgm:spPr/>
    </dgm:pt>
    <dgm:pt modelId="{DBCF0E51-4F6E-4ED0-8672-2D1272C62F63}" type="pres">
      <dgm:prSet presAssocID="{E81445BB-C7A2-4096-9FB7-BD54A5F64C82}" presName="sibTrans" presStyleCnt="0"/>
      <dgm:spPr/>
    </dgm:pt>
    <dgm:pt modelId="{271A26F5-72AC-4289-A451-8FAFAAD88885}" type="pres">
      <dgm:prSet presAssocID="{F630700E-8794-4083-906E-5520BE027058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5ED2106-7682-48D2-8D09-B0B414EC7E56}" srcId="{E34672AE-521D-4F81-A323-F3048F55C84E}" destId="{D7CFC45E-CB95-4D37-87D3-BD0EE1196CA4}" srcOrd="0" destOrd="0" parTransId="{7B8E13A5-8B7C-455F-8CA4-D77B12C0BFC0}" sibTransId="{2BE8D2F5-DE07-4934-8ACD-F98D5F703A69}"/>
    <dgm:cxn modelId="{A2816510-8337-4446-A728-63D93E87A1E0}" type="presOf" srcId="{F630700E-8794-4083-906E-5520BE027058}" destId="{271A26F5-72AC-4289-A451-8FAFAAD88885}" srcOrd="0" destOrd="0" presId="urn:microsoft.com/office/officeart/2005/8/layout/hProcess9"/>
    <dgm:cxn modelId="{FC8DC41A-32AA-46A4-ACB6-0215E7753EF1}" type="presOf" srcId="{A852178F-770E-4B65-8990-B31ACF4FF34B}" destId="{DF705ABA-11E8-48D8-BE04-6076653343F4}" srcOrd="0" destOrd="0" presId="urn:microsoft.com/office/officeart/2005/8/layout/hProcess9"/>
    <dgm:cxn modelId="{A048281B-F08B-4C2D-97BE-D9890DAB7B57}" type="presOf" srcId="{E34672AE-521D-4F81-A323-F3048F55C84E}" destId="{C15076BE-1E6B-48C7-8E3C-C9DBE140AF70}" srcOrd="0" destOrd="0" presId="urn:microsoft.com/office/officeart/2005/8/layout/hProcess9"/>
    <dgm:cxn modelId="{5FB48549-12FA-4BF9-90AC-6346C1CE700F}" srcId="{E34672AE-521D-4F81-A323-F3048F55C84E}" destId="{9AED1C9C-824B-4648-9F75-2B7685975A7E}" srcOrd="4" destOrd="0" parTransId="{7334D4AF-9101-4E75-A9D6-60F422CB7FE4}" sibTransId="{E81445BB-C7A2-4096-9FB7-BD54A5F64C82}"/>
    <dgm:cxn modelId="{82ED1C78-C6FF-441D-83BB-18F5160D11E8}" srcId="{E34672AE-521D-4F81-A323-F3048F55C84E}" destId="{A852178F-770E-4B65-8990-B31ACF4FF34B}" srcOrd="3" destOrd="0" parTransId="{F6E8C98D-2C06-4740-9D53-34B7C4001F55}" sibTransId="{8CC65B33-5C15-4041-A8CF-E1D7D156138F}"/>
    <dgm:cxn modelId="{F0CFC28F-0BBD-4C7D-8FB2-F3AE9957325E}" srcId="{E34672AE-521D-4F81-A323-F3048F55C84E}" destId="{7DD7ED4F-BF6F-4BCF-9EEE-647B9A879678}" srcOrd="1" destOrd="0" parTransId="{49098C5B-39D4-4B69-B408-20FD7547564B}" sibTransId="{978FD0EF-AFB9-413A-B37F-46A1039EB1C5}"/>
    <dgm:cxn modelId="{B4DCDD9A-A5A4-4980-B8FD-80DFBF6345A9}" type="presOf" srcId="{7DD7ED4F-BF6F-4BCF-9EEE-647B9A879678}" destId="{CD3E2066-AACD-4534-8802-2B1E9AAFBAFB}" srcOrd="0" destOrd="0" presId="urn:microsoft.com/office/officeart/2005/8/layout/hProcess9"/>
    <dgm:cxn modelId="{C06C73AA-D086-4776-8937-8A7CD0C5B0C0}" srcId="{E34672AE-521D-4F81-A323-F3048F55C84E}" destId="{FFC8F46E-BEB8-4069-B33C-ED23AEBE1A27}" srcOrd="2" destOrd="0" parTransId="{56D6755B-6387-411D-A90F-E3B48170585B}" sibTransId="{96F8BFC5-BCCC-4427-8C67-DEE07B3C5C54}"/>
    <dgm:cxn modelId="{659204AD-CA81-46E1-8590-669700434877}" type="presOf" srcId="{9AED1C9C-824B-4648-9F75-2B7685975A7E}" destId="{3D0BBDDB-EA8D-4B56-9B69-89B70172F1CD}" srcOrd="0" destOrd="0" presId="urn:microsoft.com/office/officeart/2005/8/layout/hProcess9"/>
    <dgm:cxn modelId="{4871AEE2-431A-490B-80E0-D9800CBA7F55}" type="presOf" srcId="{FFC8F46E-BEB8-4069-B33C-ED23AEBE1A27}" destId="{6B50F1ED-8913-42B0-9E03-CEDA9E7F42FC}" srcOrd="0" destOrd="0" presId="urn:microsoft.com/office/officeart/2005/8/layout/hProcess9"/>
    <dgm:cxn modelId="{32EE7FEA-DF39-461C-9EEC-8A5C5AB75D0D}" srcId="{E34672AE-521D-4F81-A323-F3048F55C84E}" destId="{F630700E-8794-4083-906E-5520BE027058}" srcOrd="5" destOrd="0" parTransId="{EECB55D3-15D0-4E8A-95E8-AA6D7DCF6AE2}" sibTransId="{785724CA-3F03-49FA-8185-B05CC89FA73B}"/>
    <dgm:cxn modelId="{56960AFC-6163-4B3B-84E5-3C233034F83E}" type="presOf" srcId="{D7CFC45E-CB95-4D37-87D3-BD0EE1196CA4}" destId="{1C51F06C-0127-4299-88C9-AE3E642326D1}" srcOrd="0" destOrd="0" presId="urn:microsoft.com/office/officeart/2005/8/layout/hProcess9"/>
    <dgm:cxn modelId="{226AA906-B4EF-442C-AFB0-9250BEF495E6}" type="presParOf" srcId="{C15076BE-1E6B-48C7-8E3C-C9DBE140AF70}" destId="{29FDFA74-65E0-4924-B311-9755DAD8D0ED}" srcOrd="0" destOrd="0" presId="urn:microsoft.com/office/officeart/2005/8/layout/hProcess9"/>
    <dgm:cxn modelId="{D3DD165D-4066-488B-96B0-247A7551CEF5}" type="presParOf" srcId="{C15076BE-1E6B-48C7-8E3C-C9DBE140AF70}" destId="{7EDF884D-85BF-445D-AE6C-C4203DA4CFFB}" srcOrd="1" destOrd="0" presId="urn:microsoft.com/office/officeart/2005/8/layout/hProcess9"/>
    <dgm:cxn modelId="{0C6B09F6-650E-4D51-80AF-59E9847B1AFA}" type="presParOf" srcId="{7EDF884D-85BF-445D-AE6C-C4203DA4CFFB}" destId="{1C51F06C-0127-4299-88C9-AE3E642326D1}" srcOrd="0" destOrd="0" presId="urn:microsoft.com/office/officeart/2005/8/layout/hProcess9"/>
    <dgm:cxn modelId="{D075706B-0CBA-4416-9E7F-E6FA1CD8B0DE}" type="presParOf" srcId="{7EDF884D-85BF-445D-AE6C-C4203DA4CFFB}" destId="{8B740CE2-FBB3-4EDC-B0A1-A9DCBDED1512}" srcOrd="1" destOrd="0" presId="urn:microsoft.com/office/officeart/2005/8/layout/hProcess9"/>
    <dgm:cxn modelId="{171B7CF6-8916-4020-84B3-5C5A3B4B62E8}" type="presParOf" srcId="{7EDF884D-85BF-445D-AE6C-C4203DA4CFFB}" destId="{CD3E2066-AACD-4534-8802-2B1E9AAFBAFB}" srcOrd="2" destOrd="0" presId="urn:microsoft.com/office/officeart/2005/8/layout/hProcess9"/>
    <dgm:cxn modelId="{E1D2C881-E437-463E-B1D8-A74B8D6AB25E}" type="presParOf" srcId="{7EDF884D-85BF-445D-AE6C-C4203DA4CFFB}" destId="{DB7CF8DF-30F9-41DD-AE68-B1F9F74D5FF1}" srcOrd="3" destOrd="0" presId="urn:microsoft.com/office/officeart/2005/8/layout/hProcess9"/>
    <dgm:cxn modelId="{A5DEA806-060D-44DB-A427-BC18819EC37D}" type="presParOf" srcId="{7EDF884D-85BF-445D-AE6C-C4203DA4CFFB}" destId="{6B50F1ED-8913-42B0-9E03-CEDA9E7F42FC}" srcOrd="4" destOrd="0" presId="urn:microsoft.com/office/officeart/2005/8/layout/hProcess9"/>
    <dgm:cxn modelId="{2CB351FC-B1FE-4B15-98CC-FBE926B1379B}" type="presParOf" srcId="{7EDF884D-85BF-445D-AE6C-C4203DA4CFFB}" destId="{E45A922B-F88E-467C-9C65-7F3B2765E6C2}" srcOrd="5" destOrd="0" presId="urn:microsoft.com/office/officeart/2005/8/layout/hProcess9"/>
    <dgm:cxn modelId="{DC5E8063-3D47-49BF-AE16-E3ED3DB58636}" type="presParOf" srcId="{7EDF884D-85BF-445D-AE6C-C4203DA4CFFB}" destId="{DF705ABA-11E8-48D8-BE04-6076653343F4}" srcOrd="6" destOrd="0" presId="urn:microsoft.com/office/officeart/2005/8/layout/hProcess9"/>
    <dgm:cxn modelId="{9EAFC876-63B3-413C-94B6-2ECACD79140D}" type="presParOf" srcId="{7EDF884D-85BF-445D-AE6C-C4203DA4CFFB}" destId="{86DE566A-07ED-46D8-BD18-996E916E1572}" srcOrd="7" destOrd="0" presId="urn:microsoft.com/office/officeart/2005/8/layout/hProcess9"/>
    <dgm:cxn modelId="{DEB34227-2128-42F4-82E6-B6C113A5BC2C}" type="presParOf" srcId="{7EDF884D-85BF-445D-AE6C-C4203DA4CFFB}" destId="{3D0BBDDB-EA8D-4B56-9B69-89B70172F1CD}" srcOrd="8" destOrd="0" presId="urn:microsoft.com/office/officeart/2005/8/layout/hProcess9"/>
    <dgm:cxn modelId="{2F520D6F-0A1F-4BDF-9FF5-F24AD0D02C14}" type="presParOf" srcId="{7EDF884D-85BF-445D-AE6C-C4203DA4CFFB}" destId="{DBCF0E51-4F6E-4ED0-8672-2D1272C62F63}" srcOrd="9" destOrd="0" presId="urn:microsoft.com/office/officeart/2005/8/layout/hProcess9"/>
    <dgm:cxn modelId="{F2D86025-053A-4418-97A6-B1005F8FB0EA}" type="presParOf" srcId="{7EDF884D-85BF-445D-AE6C-C4203DA4CFFB}" destId="{271A26F5-72AC-4289-A451-8FAFAAD88885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DFFD25-CAD0-44A2-9731-4E5BDE55E86B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3_2" csCatId="accent3" phldr="1"/>
      <dgm:spPr/>
    </dgm:pt>
    <dgm:pt modelId="{CDB37C21-C1C2-4F07-8FD4-7A067802965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Proyectos</a:t>
          </a:r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complejos</a:t>
          </a:r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que </a:t>
          </a:r>
          <a:r>
            <a:rPr lang="en-US" sz="24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enfrentan</a:t>
          </a:r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riesgos</a:t>
          </a:r>
          <a:r>
            <a: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4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desafíos</a:t>
          </a:r>
          <a:endParaRPr lang="en-US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164621-BDF1-4253-B1F4-ABFFFD5AE48F}" type="parTrans" cxnId="{B4E31B78-B83B-4B8B-9CFB-505E26517753}">
      <dgm:prSet/>
      <dgm:spPr/>
      <dgm:t>
        <a:bodyPr/>
        <a:lstStyle/>
        <a:p>
          <a:endParaRPr lang="en-US" b="1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8EA51D05-E072-4FB0-ACEE-966ADD6681F0}" type="sibTrans" cxnId="{B4E31B78-B83B-4B8B-9CFB-505E26517753}">
      <dgm:prSet/>
      <dgm:spPr/>
      <dgm:t>
        <a:bodyPr/>
        <a:lstStyle/>
        <a:p>
          <a:endParaRPr lang="en-US" b="1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9A8823D3-B73C-41D2-B474-1F5B4262C27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Fortalecer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manejo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proyecto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portafolio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eficacia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0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eficiencia</a:t>
          </a:r>
          <a:r>
            <a: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gm:t>
    </dgm:pt>
    <dgm:pt modelId="{06A9B181-AC18-4BD5-B1AC-BC59DC48439A}" type="parTrans" cxnId="{FFF370CD-5B6E-45C5-8F04-C6C658B8AF4C}">
      <dgm:prSet/>
      <dgm:spPr/>
      <dgm:t>
        <a:bodyPr/>
        <a:lstStyle/>
        <a:p>
          <a:endParaRPr lang="en-US" b="1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7A3B6CD1-6331-42A1-8954-64999464CBC1}" type="sibTrans" cxnId="{FFF370CD-5B6E-45C5-8F04-C6C658B8AF4C}">
      <dgm:prSet/>
      <dgm:spPr/>
      <dgm:t>
        <a:bodyPr/>
        <a:lstStyle/>
        <a:p>
          <a:endParaRPr lang="en-US" b="1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67F372E3-E3B9-4E62-91FF-BCD5DEB68001}" type="pres">
      <dgm:prSet presAssocID="{FADFFD25-CAD0-44A2-9731-4E5BDE55E86B}" presName="linearFlow" presStyleCnt="0">
        <dgm:presLayoutVars>
          <dgm:dir/>
          <dgm:resizeHandles val="exact"/>
        </dgm:presLayoutVars>
      </dgm:prSet>
      <dgm:spPr/>
    </dgm:pt>
    <dgm:pt modelId="{98733CD4-2976-4C00-AA8D-3831999451B8}" type="pres">
      <dgm:prSet presAssocID="{CDB37C21-C1C2-4F07-8FD4-7A0678029659}" presName="comp" presStyleCnt="0"/>
      <dgm:spPr/>
    </dgm:pt>
    <dgm:pt modelId="{B9D06507-7484-4804-AFCA-8A21A44A4927}" type="pres">
      <dgm:prSet presAssocID="{CDB37C21-C1C2-4F07-8FD4-7A0678029659}" presName="rect2" presStyleLbl="node1" presStyleIdx="0" presStyleCnt="2">
        <dgm:presLayoutVars>
          <dgm:bulletEnabled val="1"/>
        </dgm:presLayoutVars>
      </dgm:prSet>
      <dgm:spPr/>
    </dgm:pt>
    <dgm:pt modelId="{4D5D56DC-9D4F-40FA-AA34-809D6CB5B35B}" type="pres">
      <dgm:prSet presAssocID="{CDB37C21-C1C2-4F07-8FD4-7A0678029659}" presName="rect1" presStyleLbl="lnNode1" presStyleIdx="0" presStyleCnt="2" custLinFactNeighborX="4449" custLinFactNeighborY="48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E4A1950-15A2-430A-9054-46A45AEBBB2F}" type="pres">
      <dgm:prSet presAssocID="{8EA51D05-E072-4FB0-ACEE-966ADD6681F0}" presName="sibTrans" presStyleCnt="0"/>
      <dgm:spPr/>
    </dgm:pt>
    <dgm:pt modelId="{117497BB-269C-49A0-865A-1AC3F8071E44}" type="pres">
      <dgm:prSet presAssocID="{9A8823D3-B73C-41D2-B474-1F5B4262C279}" presName="comp" presStyleCnt="0"/>
      <dgm:spPr/>
    </dgm:pt>
    <dgm:pt modelId="{95271923-D1EB-4721-90A5-8F5AEABB4DA3}" type="pres">
      <dgm:prSet presAssocID="{9A8823D3-B73C-41D2-B474-1F5B4262C279}" presName="rect2" presStyleLbl="node1" presStyleIdx="1" presStyleCnt="2">
        <dgm:presLayoutVars>
          <dgm:bulletEnabled val="1"/>
        </dgm:presLayoutVars>
      </dgm:prSet>
      <dgm:spPr/>
    </dgm:pt>
    <dgm:pt modelId="{9E6A707D-19CD-4583-B6EB-663931A59AF8}" type="pres">
      <dgm:prSet presAssocID="{9A8823D3-B73C-41D2-B474-1F5B4262C279}" presName="rect1" presStyleLbl="lnNode1" presStyleIdx="1" presStyleCnt="2" custLinFactNeighborX="-2471" custLinFactNeighborY="-146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4E8B9210-6FE6-44F4-A447-B4D7F94AF4C7}" type="presOf" srcId="{CDB37C21-C1C2-4F07-8FD4-7A0678029659}" destId="{B9D06507-7484-4804-AFCA-8A21A44A4927}" srcOrd="0" destOrd="0" presId="urn:microsoft.com/office/officeart/2008/layout/AlternatingPictureBlocks"/>
    <dgm:cxn modelId="{B4E31B78-B83B-4B8B-9CFB-505E26517753}" srcId="{FADFFD25-CAD0-44A2-9731-4E5BDE55E86B}" destId="{CDB37C21-C1C2-4F07-8FD4-7A0678029659}" srcOrd="0" destOrd="0" parTransId="{F9164621-BDF1-4253-B1F4-ABFFFD5AE48F}" sibTransId="{8EA51D05-E072-4FB0-ACEE-966ADD6681F0}"/>
    <dgm:cxn modelId="{258939A8-1B35-465A-95F0-1EEC5FA5273A}" type="presOf" srcId="{9A8823D3-B73C-41D2-B474-1F5B4262C279}" destId="{95271923-D1EB-4721-90A5-8F5AEABB4DA3}" srcOrd="0" destOrd="0" presId="urn:microsoft.com/office/officeart/2008/layout/AlternatingPictureBlocks"/>
    <dgm:cxn modelId="{FFF370CD-5B6E-45C5-8F04-C6C658B8AF4C}" srcId="{FADFFD25-CAD0-44A2-9731-4E5BDE55E86B}" destId="{9A8823D3-B73C-41D2-B474-1F5B4262C279}" srcOrd="1" destOrd="0" parTransId="{06A9B181-AC18-4BD5-B1AC-BC59DC48439A}" sibTransId="{7A3B6CD1-6331-42A1-8954-64999464CBC1}"/>
    <dgm:cxn modelId="{EC1000D2-21FA-4789-91E3-10D4B9767307}" type="presOf" srcId="{FADFFD25-CAD0-44A2-9731-4E5BDE55E86B}" destId="{67F372E3-E3B9-4E62-91FF-BCD5DEB68001}" srcOrd="0" destOrd="0" presId="urn:microsoft.com/office/officeart/2008/layout/AlternatingPictureBlocks"/>
    <dgm:cxn modelId="{C5CC1A88-B227-4F4D-82D2-F7CE10B7EB6B}" type="presParOf" srcId="{67F372E3-E3B9-4E62-91FF-BCD5DEB68001}" destId="{98733CD4-2976-4C00-AA8D-3831999451B8}" srcOrd="0" destOrd="0" presId="urn:microsoft.com/office/officeart/2008/layout/AlternatingPictureBlocks"/>
    <dgm:cxn modelId="{0DD27692-71E9-4DC7-A814-D7C464D3E286}" type="presParOf" srcId="{98733CD4-2976-4C00-AA8D-3831999451B8}" destId="{B9D06507-7484-4804-AFCA-8A21A44A4927}" srcOrd="0" destOrd="0" presId="urn:microsoft.com/office/officeart/2008/layout/AlternatingPictureBlocks"/>
    <dgm:cxn modelId="{A9F75FA8-E2B8-4F37-89C4-4678C111D5D4}" type="presParOf" srcId="{98733CD4-2976-4C00-AA8D-3831999451B8}" destId="{4D5D56DC-9D4F-40FA-AA34-809D6CB5B35B}" srcOrd="1" destOrd="0" presId="urn:microsoft.com/office/officeart/2008/layout/AlternatingPictureBlocks"/>
    <dgm:cxn modelId="{FBA81CE7-F4D2-4437-9E5D-78FCAFDBB3AB}" type="presParOf" srcId="{67F372E3-E3B9-4E62-91FF-BCD5DEB68001}" destId="{6E4A1950-15A2-430A-9054-46A45AEBBB2F}" srcOrd="1" destOrd="0" presId="urn:microsoft.com/office/officeart/2008/layout/AlternatingPictureBlocks"/>
    <dgm:cxn modelId="{44DA68C8-0696-4381-ABAC-7646FC589B5B}" type="presParOf" srcId="{67F372E3-E3B9-4E62-91FF-BCD5DEB68001}" destId="{117497BB-269C-49A0-865A-1AC3F8071E44}" srcOrd="2" destOrd="0" presId="urn:microsoft.com/office/officeart/2008/layout/AlternatingPictureBlocks"/>
    <dgm:cxn modelId="{FDF4E864-8D8B-4252-B126-48D78DABB13C}" type="presParOf" srcId="{117497BB-269C-49A0-865A-1AC3F8071E44}" destId="{95271923-D1EB-4721-90A5-8F5AEABB4DA3}" srcOrd="0" destOrd="0" presId="urn:microsoft.com/office/officeart/2008/layout/AlternatingPictureBlocks"/>
    <dgm:cxn modelId="{013997A4-8C7C-438D-85F2-A92B474C00D5}" type="presParOf" srcId="{117497BB-269C-49A0-865A-1AC3F8071E44}" destId="{9E6A707D-19CD-4583-B6EB-663931A59AF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A118C8-D20F-4DB3-B53F-72E741BFF1BF}" type="doc">
      <dgm:prSet loTypeId="urn:diagrams.loki3.com/Bracket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590469F-C417-4088-A5DD-1D0C864CE6F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AMBIENTALES</a:t>
          </a:r>
        </a:p>
      </dgm:t>
    </dgm:pt>
    <dgm:pt modelId="{5D7C6377-0169-4480-A917-C026A700CFC7}" type="parTrans" cxnId="{46AE3F55-21EA-4CB8-BC0D-867709CF886B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235013B2-6C30-4318-B158-F0DD582748A1}" type="sibTrans" cxnId="{46AE3F55-21EA-4CB8-BC0D-867709CF886B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A44059D5-7207-4744-A229-35ABA3EB2E0E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PA" b="0" dirty="0">
              <a:solidFill>
                <a:schemeClr val="tx1"/>
              </a:solidFill>
              <a:latin typeface="Myriad Pro" panose="020B0503030403020204" pitchFamily="34" charset="0"/>
            </a:rPr>
            <a:t>Desastres naturales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4FC04239-14A9-4F49-870A-08A8F6C81F59}" type="parTrans" cxnId="{6B1C0DF0-62BD-487D-A43D-22D3CC653018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B56543D3-05F0-4400-BA8E-EEB0A9F7A787}" type="sibTrans" cxnId="{6B1C0DF0-62BD-487D-A43D-22D3CC653018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B90B868-07A5-4565-88B9-AAF6D47B4596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PA" b="0" dirty="0">
              <a:solidFill>
                <a:schemeClr val="tx1"/>
              </a:solidFill>
              <a:latin typeface="Myriad Pro" panose="020B0503030403020204" pitchFamily="34" charset="0"/>
            </a:rPr>
            <a:t>Variaciones extremas ocasionales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A9BF2F28-E917-4F7C-A8FB-84AB9FDD9960}" type="parTrans" cxnId="{B19DBA13-C570-4021-9EB4-CD5AFFF8BCE4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84091CBC-920F-4749-9720-5E5D99A5D432}" type="sibTrans" cxnId="{B19DBA13-C570-4021-9EB4-CD5AFFF8BCE4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59593A9C-3165-4B61-A97E-6568BE792302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FINANCIEROS</a:t>
          </a:r>
        </a:p>
      </dgm:t>
    </dgm:pt>
    <dgm:pt modelId="{1BD6E78C-1DA2-440E-90A7-BF4B52B9A757}" type="parTrans" cxnId="{3917F219-9C83-4B5B-98A8-2B44EDDD982C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ED5CCCAD-2610-46C6-A52B-50CEBB97160F}" type="sibTrans" cxnId="{3917F219-9C83-4B5B-98A8-2B44EDDD982C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8F0EA2D9-9294-45E9-8C9A-737CB384E31A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Externos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: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tasas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interés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,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tipo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cambio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, etc.</a:t>
          </a:r>
        </a:p>
      </dgm:t>
    </dgm:pt>
    <dgm:pt modelId="{21589928-8FF7-4F29-8F22-9078568DE74C}" type="parTrans" cxnId="{B6C55D3D-7D44-4883-8DA2-538C1DB8D3FB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4FC19159-E36E-4828-81F1-1A6D122ADA63}" type="sibTrans" cxnId="{B6C55D3D-7D44-4883-8DA2-538C1DB8D3FB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6F10010-421F-4EE4-B72B-04125BA1D3F1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Internos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: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dificultades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en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el co-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financiamiento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D0760A94-BCE7-4149-8AE1-66741419E8E2}" type="parTrans" cxnId="{BDC5C3A9-6DE0-40B1-B195-D009663E02D8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33EF336-EA65-4AE2-8167-EB5F74A05412}" type="sibTrans" cxnId="{BDC5C3A9-6DE0-40B1-B195-D009663E02D8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42EBAB3E-FF3B-4B35-A5BC-D04B3248A03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OPERACIONALES </a:t>
          </a:r>
        </a:p>
      </dgm:t>
    </dgm:pt>
    <dgm:pt modelId="{3109C17E-46C0-4960-A7B8-04FA46CC6BAB}" type="parTrans" cxnId="{3F7DB032-8963-4B91-891F-4984F41660F8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5D01B1DE-FB58-4ED9-B4B1-AD954427FDC0}" type="sibTrans" cxnId="{3F7DB032-8963-4B91-891F-4984F41660F8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8C3F5360-ED53-48EE-95A1-0DEDFF899A06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Diseño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complejo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</a:p>
      </dgm:t>
    </dgm:pt>
    <dgm:pt modelId="{40757F1F-4A1E-4C24-B9CF-788224F0F371}" type="parTrans" cxnId="{40484BAA-DC2E-4162-80CB-581E1669ECFA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DFF33FC4-E4AA-4970-B981-D9A03724DE3A}" type="sibTrans" cxnId="{40484BAA-DC2E-4162-80CB-581E1669ECFA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CDE572F-4B78-4A1C-898F-5F7D40A3D3C5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Negligencia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/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incompetencia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B7D617AB-A494-464F-B23E-23A38951932F}" type="parTrans" cxnId="{DEC82A0D-4940-4C95-B88F-B424A54094B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0F43CD7-9A9B-403E-B882-647CA7121A9F}" type="sibTrans" cxnId="{DEC82A0D-4940-4C95-B88F-B424A54094B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7FB1BA7-D136-4A40-84AB-7EFDA6E31826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Limitado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M&amp;E;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baja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tasa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ejecución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los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recursos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B2EB1D0-230F-409F-B6E6-218D5465F7EC}" type="parTrans" cxnId="{0961224E-3D4F-4E02-9376-253027AE5550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1AA43529-4E51-478A-9567-1C0F262FE60C}" type="sibTrans" cxnId="{0961224E-3D4F-4E02-9376-253027AE5550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18D81653-FD20-4735-9AB8-9F65B015310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ORGANIZACIONALES</a:t>
          </a:r>
        </a:p>
      </dgm:t>
    </dgm:pt>
    <dgm:pt modelId="{29BA00AD-722F-4E79-9CB2-1628678C9CCD}" type="parTrans" cxnId="{99ADCD17-6148-447A-9E11-3122377D45E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45E42010-A4E1-4619-B807-19590551337F}" type="sibTrans" cxnId="{99ADCD17-6148-447A-9E11-3122377D45E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DE61A55A-6587-4030-AD68-AF9336DF7B91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Institucional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/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arreglos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implementación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197C7209-0104-44A7-B085-07D949E47A70}" type="parTrans" cxnId="{181AE3C2-8850-4168-ACB3-4C6CEBB24C67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DC04DAFA-2E5F-43A8-8AEC-FA01F749D63A}" type="sibTrans" cxnId="{181AE3C2-8850-4168-ACB3-4C6CEBB24C67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90491732-2E59-45D7-9F0C-75BF88F5C464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Institucional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/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Capacidad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ejecución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83B2BEA0-0F2F-42DB-B794-317ACB9EA420}" type="parTrans" cxnId="{E42F67CF-610C-4643-A596-51507A989FF2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1AA3C611-0913-4DE6-9B1D-50940FEBA71E}" type="sibTrans" cxnId="{E42F67CF-610C-4643-A596-51507A989FF2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821A4DE3-8052-47A7-9699-F67E53EFE33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POLITICOS </a:t>
          </a:r>
        </a:p>
      </dgm:t>
    </dgm:pt>
    <dgm:pt modelId="{DD54EC69-CA8F-4E59-B0CB-3AAB64CA8BA8}" type="parTrans" cxnId="{D84370FE-B7FE-4DCC-A84A-FA0C632D383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8363BCC-044E-406D-8E6D-2CA6F7133971}" type="sibTrans" cxnId="{D84370FE-B7FE-4DCC-A84A-FA0C632D383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395E9C5-B616-4D83-9C16-D51E06ADC7C9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Compromiso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gubernamental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;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voluntad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política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6EF5775F-7945-446F-B73E-4422FD3CC988}" type="parTrans" cxnId="{DCC3D833-C06A-4D1E-868B-9D24A8DBC515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9E973F59-BAE0-41F3-9472-D927E0E09815}" type="sibTrans" cxnId="{DCC3D833-C06A-4D1E-868B-9D24A8DBC515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A75C1A32-BD39-4F90-9E36-C08D96C053E8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Inestabilidad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política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;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cambios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gobierno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</a:p>
      </dgm:t>
    </dgm:pt>
    <dgm:pt modelId="{A1E65364-E334-499E-84A2-BAEE417AD013}" type="parTrans" cxnId="{F98F37FC-0F41-43D9-92E6-6A8EA8A47BA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B95B97C-E8AC-48FB-9151-F8FDF59407B0}" type="sibTrans" cxnId="{F98F37FC-0F41-43D9-92E6-6A8EA8A47BAE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4F355EEB-B613-4AFE-9102-C83A20AB3F60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REGULATORIOS</a:t>
          </a:r>
        </a:p>
      </dgm:t>
    </dgm:pt>
    <dgm:pt modelId="{EF1FFA74-AF08-4AF1-9D3D-3D0B559F1CDC}" type="parTrans" cxnId="{FE963A85-A52A-466E-9C5C-F9C01AA704CC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34FAB8E-085A-445B-8735-C34E802DE0A4}" type="sibTrans" cxnId="{FE963A85-A52A-466E-9C5C-F9C01AA704CC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5B7F3ADB-836D-411A-A529-E6AFF5C89016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Regulaciones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y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políticas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nuevas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inesperadas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ADF8920-D376-4E2E-8A81-D218939D56DB}" type="parTrans" cxnId="{E45150A9-5609-4C87-8658-5504C3E0CFFC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2AAB0BA7-917F-46D5-8785-DCD8F0484E83}" type="sibTrans" cxnId="{E45150A9-5609-4C87-8658-5504C3E0CFFC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1479B5FC-A011-429E-A40F-1A8B353A25D4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Políticas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/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legislación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que no se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aprueban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5BC1BB89-A950-44B7-ACB2-1A7CC98CD454}" type="parTrans" cxnId="{8E0976E4-EE47-40A0-B1ED-41F290E2762D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D3B3C40C-6988-4BC8-9829-426D9A26239E}" type="sibTrans" cxnId="{8E0976E4-EE47-40A0-B1ED-41F290E2762D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DCB05B4C-EEFA-4E1D-9834-E8AF81B31B6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ESTRATEGICOS</a:t>
          </a:r>
        </a:p>
      </dgm:t>
    </dgm:pt>
    <dgm:pt modelId="{BD1B3F9E-EBB8-4263-A949-FFBE10347DC4}" type="parTrans" cxnId="{74092662-8F72-49E5-B254-B77025B65EA0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EBF6AFA0-6998-49B1-BDC8-C376CC4BB99E}" type="sibTrans" cxnId="{74092662-8F72-49E5-B254-B77025B65EA0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047C4B96-9C66-41C1-AB4D-0E9D988B0DEC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s-PA" b="0" dirty="0">
              <a:solidFill>
                <a:schemeClr val="tx1"/>
              </a:solidFill>
              <a:latin typeface="Myriad Pro" panose="020B0503030403020204" pitchFamily="34" charset="0"/>
            </a:rPr>
            <a:t>Alianzas que no se concretan</a:t>
          </a:r>
          <a:endParaRPr lang="en-US" b="0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CFFF7A2-105F-4EAD-94AF-C708497857A8}" type="parTrans" cxnId="{D8C7B6CF-EB3A-40C1-A9F3-03446A00A8BA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C18F820-53A0-4F2A-B2E7-2EADFB9EE37C}" type="sibTrans" cxnId="{D8C7B6CF-EB3A-40C1-A9F3-03446A00A8BA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716A32E5-DABE-474E-806A-AA3BA9FF6F1C}">
      <dgm:prSet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Inconsistencias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entre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alcance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/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aspiraciones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del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proyecto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 y </a:t>
          </a:r>
          <a:r>
            <a:rPr lang="en-US" b="0" dirty="0" err="1">
              <a:solidFill>
                <a:schemeClr val="tx1"/>
              </a:solidFill>
              <a:latin typeface="Myriad Pro" panose="020B0503030403020204" pitchFamily="34" charset="0"/>
            </a:rPr>
            <a:t>capacidades</a:t>
          </a:r>
          <a:r>
            <a:rPr lang="en-US" b="0" dirty="0">
              <a:solidFill>
                <a:schemeClr val="tx1"/>
              </a:solidFill>
              <a:latin typeface="Myriad Pro" panose="020B0503030403020204" pitchFamily="34" charset="0"/>
            </a:rPr>
            <a:t>.</a:t>
          </a:r>
        </a:p>
      </dgm:t>
    </dgm:pt>
    <dgm:pt modelId="{1B715125-B56B-4099-84F8-250FFBCE41C5}" type="parTrans" cxnId="{2984B0B1-54E0-41B4-A19C-09171F6F8953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6565D897-C5EE-4AC1-ABB8-F91451AD98F6}" type="sibTrans" cxnId="{2984B0B1-54E0-41B4-A19C-09171F6F8953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5C01DA5A-EDCC-4888-AE77-3E6FCDD6B6C6}" type="pres">
      <dgm:prSet presAssocID="{27A118C8-D20F-4DB3-B53F-72E741BFF1BF}" presName="Name0" presStyleCnt="0">
        <dgm:presLayoutVars>
          <dgm:dir/>
          <dgm:animLvl val="lvl"/>
          <dgm:resizeHandles val="exact"/>
        </dgm:presLayoutVars>
      </dgm:prSet>
      <dgm:spPr/>
    </dgm:pt>
    <dgm:pt modelId="{E4D1770F-C00A-457C-989F-471875533699}" type="pres">
      <dgm:prSet presAssocID="{6590469F-C417-4088-A5DD-1D0C864CE6F1}" presName="linNode" presStyleCnt="0"/>
      <dgm:spPr/>
    </dgm:pt>
    <dgm:pt modelId="{ED40FF35-C612-4457-A8D6-C5615A75976D}" type="pres">
      <dgm:prSet presAssocID="{6590469F-C417-4088-A5DD-1D0C864CE6F1}" presName="parTx" presStyleLbl="revTx" presStyleIdx="0" presStyleCnt="7">
        <dgm:presLayoutVars>
          <dgm:chMax val="1"/>
          <dgm:bulletEnabled val="1"/>
        </dgm:presLayoutVars>
      </dgm:prSet>
      <dgm:spPr/>
    </dgm:pt>
    <dgm:pt modelId="{EF9B691D-C5A6-4B54-B0D6-F671784ADCB5}" type="pres">
      <dgm:prSet presAssocID="{6590469F-C417-4088-A5DD-1D0C864CE6F1}" presName="bracket" presStyleLbl="parChTrans1D1" presStyleIdx="0" presStyleCnt="7"/>
      <dgm:spPr/>
    </dgm:pt>
    <dgm:pt modelId="{D295F8B2-16AC-44C4-B047-991979692065}" type="pres">
      <dgm:prSet presAssocID="{6590469F-C417-4088-A5DD-1D0C864CE6F1}" presName="spH" presStyleCnt="0"/>
      <dgm:spPr/>
    </dgm:pt>
    <dgm:pt modelId="{E62FCB89-3CCD-4542-AC99-70804C4D3247}" type="pres">
      <dgm:prSet presAssocID="{6590469F-C417-4088-A5DD-1D0C864CE6F1}" presName="desTx" presStyleLbl="node1" presStyleIdx="0" presStyleCnt="7">
        <dgm:presLayoutVars>
          <dgm:bulletEnabled val="1"/>
        </dgm:presLayoutVars>
      </dgm:prSet>
      <dgm:spPr/>
    </dgm:pt>
    <dgm:pt modelId="{892166DF-7513-4AB3-BA5D-93C4E56D901C}" type="pres">
      <dgm:prSet presAssocID="{235013B2-6C30-4318-B158-F0DD582748A1}" presName="spV" presStyleCnt="0"/>
      <dgm:spPr/>
    </dgm:pt>
    <dgm:pt modelId="{21333117-ED64-48DC-ABB6-F42E6DF66640}" type="pres">
      <dgm:prSet presAssocID="{59593A9C-3165-4B61-A97E-6568BE792302}" presName="linNode" presStyleCnt="0"/>
      <dgm:spPr/>
    </dgm:pt>
    <dgm:pt modelId="{87C6ACBB-30C7-4D28-92A1-E7A45BBC4FBA}" type="pres">
      <dgm:prSet presAssocID="{59593A9C-3165-4B61-A97E-6568BE792302}" presName="parTx" presStyleLbl="revTx" presStyleIdx="1" presStyleCnt="7">
        <dgm:presLayoutVars>
          <dgm:chMax val="1"/>
          <dgm:bulletEnabled val="1"/>
        </dgm:presLayoutVars>
      </dgm:prSet>
      <dgm:spPr/>
    </dgm:pt>
    <dgm:pt modelId="{18F0C12A-FB26-492F-9A19-4169DE71E64C}" type="pres">
      <dgm:prSet presAssocID="{59593A9C-3165-4B61-A97E-6568BE792302}" presName="bracket" presStyleLbl="parChTrans1D1" presStyleIdx="1" presStyleCnt="7"/>
      <dgm:spPr/>
    </dgm:pt>
    <dgm:pt modelId="{ED21FDFA-AF07-454D-9527-98648DD5BB1A}" type="pres">
      <dgm:prSet presAssocID="{59593A9C-3165-4B61-A97E-6568BE792302}" presName="spH" presStyleCnt="0"/>
      <dgm:spPr/>
    </dgm:pt>
    <dgm:pt modelId="{97E87A85-CEBD-4EF7-9206-9641CADDA4B5}" type="pres">
      <dgm:prSet presAssocID="{59593A9C-3165-4B61-A97E-6568BE792302}" presName="desTx" presStyleLbl="node1" presStyleIdx="1" presStyleCnt="7">
        <dgm:presLayoutVars>
          <dgm:bulletEnabled val="1"/>
        </dgm:presLayoutVars>
      </dgm:prSet>
      <dgm:spPr/>
    </dgm:pt>
    <dgm:pt modelId="{AE497ABA-7AEC-4CE6-8677-8A6D8C240C1E}" type="pres">
      <dgm:prSet presAssocID="{ED5CCCAD-2610-46C6-A52B-50CEBB97160F}" presName="spV" presStyleCnt="0"/>
      <dgm:spPr/>
    </dgm:pt>
    <dgm:pt modelId="{A673EE87-155D-41B6-98A5-9A5D89DF9300}" type="pres">
      <dgm:prSet presAssocID="{42EBAB3E-FF3B-4B35-A5BC-D04B3248A039}" presName="linNode" presStyleCnt="0"/>
      <dgm:spPr/>
    </dgm:pt>
    <dgm:pt modelId="{CF7ECAE8-0917-4AD7-AA37-63260C3436EA}" type="pres">
      <dgm:prSet presAssocID="{42EBAB3E-FF3B-4B35-A5BC-D04B3248A039}" presName="parTx" presStyleLbl="revTx" presStyleIdx="2" presStyleCnt="7">
        <dgm:presLayoutVars>
          <dgm:chMax val="1"/>
          <dgm:bulletEnabled val="1"/>
        </dgm:presLayoutVars>
      </dgm:prSet>
      <dgm:spPr/>
    </dgm:pt>
    <dgm:pt modelId="{5AFF8D8A-B746-483A-B35C-C68CFFEB7910}" type="pres">
      <dgm:prSet presAssocID="{42EBAB3E-FF3B-4B35-A5BC-D04B3248A039}" presName="bracket" presStyleLbl="parChTrans1D1" presStyleIdx="2" presStyleCnt="7"/>
      <dgm:spPr/>
    </dgm:pt>
    <dgm:pt modelId="{D81A0246-916B-4BD3-A10A-41DE76D1DFA3}" type="pres">
      <dgm:prSet presAssocID="{42EBAB3E-FF3B-4B35-A5BC-D04B3248A039}" presName="spH" presStyleCnt="0"/>
      <dgm:spPr/>
    </dgm:pt>
    <dgm:pt modelId="{5006BC6D-9E17-4C07-A5E0-473A91E53382}" type="pres">
      <dgm:prSet presAssocID="{42EBAB3E-FF3B-4B35-A5BC-D04B3248A039}" presName="desTx" presStyleLbl="node1" presStyleIdx="2" presStyleCnt="7">
        <dgm:presLayoutVars>
          <dgm:bulletEnabled val="1"/>
        </dgm:presLayoutVars>
      </dgm:prSet>
      <dgm:spPr/>
    </dgm:pt>
    <dgm:pt modelId="{C6E0CE30-9264-4C46-A26A-655F301C7930}" type="pres">
      <dgm:prSet presAssocID="{5D01B1DE-FB58-4ED9-B4B1-AD954427FDC0}" presName="spV" presStyleCnt="0"/>
      <dgm:spPr/>
    </dgm:pt>
    <dgm:pt modelId="{99A4CB96-95B9-4903-9211-A73755C09C18}" type="pres">
      <dgm:prSet presAssocID="{18D81653-FD20-4735-9AB8-9F65B0153101}" presName="linNode" presStyleCnt="0"/>
      <dgm:spPr/>
    </dgm:pt>
    <dgm:pt modelId="{3BD00D45-B948-4D46-94E1-ACE04F29AA79}" type="pres">
      <dgm:prSet presAssocID="{18D81653-FD20-4735-9AB8-9F65B0153101}" presName="parTx" presStyleLbl="revTx" presStyleIdx="3" presStyleCnt="7">
        <dgm:presLayoutVars>
          <dgm:chMax val="1"/>
          <dgm:bulletEnabled val="1"/>
        </dgm:presLayoutVars>
      </dgm:prSet>
      <dgm:spPr/>
    </dgm:pt>
    <dgm:pt modelId="{372130B7-AD7A-4003-96EC-FB1E77801A62}" type="pres">
      <dgm:prSet presAssocID="{18D81653-FD20-4735-9AB8-9F65B0153101}" presName="bracket" presStyleLbl="parChTrans1D1" presStyleIdx="3" presStyleCnt="7"/>
      <dgm:spPr/>
    </dgm:pt>
    <dgm:pt modelId="{31490CFD-15E7-41CA-B1E8-B63F5CD35C2C}" type="pres">
      <dgm:prSet presAssocID="{18D81653-FD20-4735-9AB8-9F65B0153101}" presName="spH" presStyleCnt="0"/>
      <dgm:spPr/>
    </dgm:pt>
    <dgm:pt modelId="{223F1F17-C953-4A9F-A87D-58A43F8A2B70}" type="pres">
      <dgm:prSet presAssocID="{18D81653-FD20-4735-9AB8-9F65B0153101}" presName="desTx" presStyleLbl="node1" presStyleIdx="3" presStyleCnt="7">
        <dgm:presLayoutVars>
          <dgm:bulletEnabled val="1"/>
        </dgm:presLayoutVars>
      </dgm:prSet>
      <dgm:spPr/>
    </dgm:pt>
    <dgm:pt modelId="{D40A48CE-9732-4805-8CA7-3D4C2F1C4C38}" type="pres">
      <dgm:prSet presAssocID="{45E42010-A4E1-4619-B807-19590551337F}" presName="spV" presStyleCnt="0"/>
      <dgm:spPr/>
    </dgm:pt>
    <dgm:pt modelId="{752A018E-B37B-45A3-A324-1ADD07EC01D7}" type="pres">
      <dgm:prSet presAssocID="{821A4DE3-8052-47A7-9699-F67E53EFE33F}" presName="linNode" presStyleCnt="0"/>
      <dgm:spPr/>
    </dgm:pt>
    <dgm:pt modelId="{D4ECA6BE-ADF9-414D-8769-7013548A6F30}" type="pres">
      <dgm:prSet presAssocID="{821A4DE3-8052-47A7-9699-F67E53EFE33F}" presName="parTx" presStyleLbl="revTx" presStyleIdx="4" presStyleCnt="7">
        <dgm:presLayoutVars>
          <dgm:chMax val="1"/>
          <dgm:bulletEnabled val="1"/>
        </dgm:presLayoutVars>
      </dgm:prSet>
      <dgm:spPr/>
    </dgm:pt>
    <dgm:pt modelId="{49D3847B-B901-4B31-A3FD-9CD8D44BBB9D}" type="pres">
      <dgm:prSet presAssocID="{821A4DE3-8052-47A7-9699-F67E53EFE33F}" presName="bracket" presStyleLbl="parChTrans1D1" presStyleIdx="4" presStyleCnt="7"/>
      <dgm:spPr/>
    </dgm:pt>
    <dgm:pt modelId="{39732708-9116-4D44-8096-3988CE090060}" type="pres">
      <dgm:prSet presAssocID="{821A4DE3-8052-47A7-9699-F67E53EFE33F}" presName="spH" presStyleCnt="0"/>
      <dgm:spPr/>
    </dgm:pt>
    <dgm:pt modelId="{C7635D33-BC8D-4B84-BCA0-5E5F8B859F00}" type="pres">
      <dgm:prSet presAssocID="{821A4DE3-8052-47A7-9699-F67E53EFE33F}" presName="desTx" presStyleLbl="node1" presStyleIdx="4" presStyleCnt="7">
        <dgm:presLayoutVars>
          <dgm:bulletEnabled val="1"/>
        </dgm:presLayoutVars>
      </dgm:prSet>
      <dgm:spPr/>
    </dgm:pt>
    <dgm:pt modelId="{1E75FDB8-6E12-44A2-8190-5904CB31ECEF}" type="pres">
      <dgm:prSet presAssocID="{38363BCC-044E-406D-8E6D-2CA6F7133971}" presName="spV" presStyleCnt="0"/>
      <dgm:spPr/>
    </dgm:pt>
    <dgm:pt modelId="{348B8125-F653-4FA8-94CE-7FA1FE9BB057}" type="pres">
      <dgm:prSet presAssocID="{4F355EEB-B613-4AFE-9102-C83A20AB3F60}" presName="linNode" presStyleCnt="0"/>
      <dgm:spPr/>
    </dgm:pt>
    <dgm:pt modelId="{B961304E-516D-4037-AA0E-D599693D6F2C}" type="pres">
      <dgm:prSet presAssocID="{4F355EEB-B613-4AFE-9102-C83A20AB3F60}" presName="parTx" presStyleLbl="revTx" presStyleIdx="5" presStyleCnt="7">
        <dgm:presLayoutVars>
          <dgm:chMax val="1"/>
          <dgm:bulletEnabled val="1"/>
        </dgm:presLayoutVars>
      </dgm:prSet>
      <dgm:spPr/>
    </dgm:pt>
    <dgm:pt modelId="{93F66C9E-A7C5-42C0-B8C3-F9744DE903AB}" type="pres">
      <dgm:prSet presAssocID="{4F355EEB-B613-4AFE-9102-C83A20AB3F60}" presName="bracket" presStyleLbl="parChTrans1D1" presStyleIdx="5" presStyleCnt="7"/>
      <dgm:spPr/>
    </dgm:pt>
    <dgm:pt modelId="{AD3BAD67-616A-4D88-9CF6-3A1A4AF31D60}" type="pres">
      <dgm:prSet presAssocID="{4F355EEB-B613-4AFE-9102-C83A20AB3F60}" presName="spH" presStyleCnt="0"/>
      <dgm:spPr/>
    </dgm:pt>
    <dgm:pt modelId="{05D4EDAD-EF5E-4B34-8C07-43368D801B32}" type="pres">
      <dgm:prSet presAssocID="{4F355EEB-B613-4AFE-9102-C83A20AB3F60}" presName="desTx" presStyleLbl="node1" presStyleIdx="5" presStyleCnt="7">
        <dgm:presLayoutVars>
          <dgm:bulletEnabled val="1"/>
        </dgm:presLayoutVars>
      </dgm:prSet>
      <dgm:spPr/>
    </dgm:pt>
    <dgm:pt modelId="{DC6B96DA-3300-4889-A0F2-4E63B7E1E049}" type="pres">
      <dgm:prSet presAssocID="{F34FAB8E-085A-445B-8735-C34E802DE0A4}" presName="spV" presStyleCnt="0"/>
      <dgm:spPr/>
    </dgm:pt>
    <dgm:pt modelId="{AD071E86-BC3D-44F9-B71B-EE5D1822979B}" type="pres">
      <dgm:prSet presAssocID="{DCB05B4C-EEFA-4E1D-9834-E8AF81B31B65}" presName="linNode" presStyleCnt="0"/>
      <dgm:spPr/>
    </dgm:pt>
    <dgm:pt modelId="{B405DCBF-79D8-4736-9899-44903CDEA15F}" type="pres">
      <dgm:prSet presAssocID="{DCB05B4C-EEFA-4E1D-9834-E8AF81B31B65}" presName="parTx" presStyleLbl="revTx" presStyleIdx="6" presStyleCnt="7">
        <dgm:presLayoutVars>
          <dgm:chMax val="1"/>
          <dgm:bulletEnabled val="1"/>
        </dgm:presLayoutVars>
      </dgm:prSet>
      <dgm:spPr/>
    </dgm:pt>
    <dgm:pt modelId="{01836900-13AC-484D-A50E-F0F0E3B59BD0}" type="pres">
      <dgm:prSet presAssocID="{DCB05B4C-EEFA-4E1D-9834-E8AF81B31B65}" presName="bracket" presStyleLbl="parChTrans1D1" presStyleIdx="6" presStyleCnt="7"/>
      <dgm:spPr/>
    </dgm:pt>
    <dgm:pt modelId="{F9638022-0344-4E29-842F-2BD3D60405F5}" type="pres">
      <dgm:prSet presAssocID="{DCB05B4C-EEFA-4E1D-9834-E8AF81B31B65}" presName="spH" presStyleCnt="0"/>
      <dgm:spPr/>
    </dgm:pt>
    <dgm:pt modelId="{F20892DF-D784-4913-9952-F86ED80488BF}" type="pres">
      <dgm:prSet presAssocID="{DCB05B4C-EEFA-4E1D-9834-E8AF81B31B65}" presName="desTx" presStyleLbl="node1" presStyleIdx="6" presStyleCnt="7">
        <dgm:presLayoutVars>
          <dgm:bulletEnabled val="1"/>
        </dgm:presLayoutVars>
      </dgm:prSet>
      <dgm:spPr/>
    </dgm:pt>
  </dgm:ptLst>
  <dgm:cxnLst>
    <dgm:cxn modelId="{DEC82A0D-4940-4C95-B88F-B424A54094BE}" srcId="{42EBAB3E-FF3B-4B35-A5BC-D04B3248A039}" destId="{FCDE572F-4B78-4A1C-898F-5F7D40A3D3C5}" srcOrd="1" destOrd="0" parTransId="{B7D617AB-A494-464F-B23E-23A38951932F}" sibTransId="{F0F43CD7-9A9B-403E-B882-647CA7121A9F}"/>
    <dgm:cxn modelId="{B19DBA13-C570-4021-9EB4-CD5AFFF8BCE4}" srcId="{6590469F-C417-4088-A5DD-1D0C864CE6F1}" destId="{3B90B868-07A5-4565-88B9-AAF6D47B4596}" srcOrd="1" destOrd="0" parTransId="{A9BF2F28-E917-4F7C-A8FB-84AB9FDD9960}" sibTransId="{84091CBC-920F-4749-9720-5E5D99A5D432}"/>
    <dgm:cxn modelId="{99ADCD17-6148-447A-9E11-3122377D45EE}" srcId="{27A118C8-D20F-4DB3-B53F-72E741BFF1BF}" destId="{18D81653-FD20-4735-9AB8-9F65B0153101}" srcOrd="3" destOrd="0" parTransId="{29BA00AD-722F-4E79-9CB2-1628678C9CCD}" sibTransId="{45E42010-A4E1-4619-B807-19590551337F}"/>
    <dgm:cxn modelId="{3917F219-9C83-4B5B-98A8-2B44EDDD982C}" srcId="{27A118C8-D20F-4DB3-B53F-72E741BFF1BF}" destId="{59593A9C-3165-4B61-A97E-6568BE792302}" srcOrd="1" destOrd="0" parTransId="{1BD6E78C-1DA2-440E-90A7-BF4B52B9A757}" sibTransId="{ED5CCCAD-2610-46C6-A52B-50CEBB97160F}"/>
    <dgm:cxn modelId="{0589BC1A-BC8B-499F-9747-57D6A36DE904}" type="presOf" srcId="{716A32E5-DABE-474E-806A-AA3BA9FF6F1C}" destId="{F20892DF-D784-4913-9952-F86ED80488BF}" srcOrd="0" destOrd="1" presId="urn:diagrams.loki3.com/BracketList"/>
    <dgm:cxn modelId="{DB89A224-1E6F-4155-872F-BFF8FE59B111}" type="presOf" srcId="{3395E9C5-B616-4D83-9C16-D51E06ADC7C9}" destId="{C7635D33-BC8D-4B84-BCA0-5E5F8B859F00}" srcOrd="0" destOrd="0" presId="urn:diagrams.loki3.com/BracketList"/>
    <dgm:cxn modelId="{6D1A342E-567C-4606-941C-8DA01ADFB427}" type="presOf" srcId="{6590469F-C417-4088-A5DD-1D0C864CE6F1}" destId="{ED40FF35-C612-4457-A8D6-C5615A75976D}" srcOrd="0" destOrd="0" presId="urn:diagrams.loki3.com/BracketList"/>
    <dgm:cxn modelId="{3F7DB032-8963-4B91-891F-4984F41660F8}" srcId="{27A118C8-D20F-4DB3-B53F-72E741BFF1BF}" destId="{42EBAB3E-FF3B-4B35-A5BC-D04B3248A039}" srcOrd="2" destOrd="0" parTransId="{3109C17E-46C0-4960-A7B8-04FA46CC6BAB}" sibTransId="{5D01B1DE-FB58-4ED9-B4B1-AD954427FDC0}"/>
    <dgm:cxn modelId="{741C2C33-2129-4F94-A4C1-6C1F59D8A4A4}" type="presOf" srcId="{A44059D5-7207-4744-A229-35ABA3EB2E0E}" destId="{E62FCB89-3CCD-4542-AC99-70804C4D3247}" srcOrd="0" destOrd="0" presId="urn:diagrams.loki3.com/BracketList"/>
    <dgm:cxn modelId="{DCC3D833-C06A-4D1E-868B-9D24A8DBC515}" srcId="{821A4DE3-8052-47A7-9699-F67E53EFE33F}" destId="{3395E9C5-B616-4D83-9C16-D51E06ADC7C9}" srcOrd="0" destOrd="0" parTransId="{6EF5775F-7945-446F-B73E-4422FD3CC988}" sibTransId="{9E973F59-BAE0-41F3-9472-D927E0E09815}"/>
    <dgm:cxn modelId="{B6C55D3D-7D44-4883-8DA2-538C1DB8D3FB}" srcId="{59593A9C-3165-4B61-A97E-6568BE792302}" destId="{8F0EA2D9-9294-45E9-8C9A-737CB384E31A}" srcOrd="0" destOrd="0" parTransId="{21589928-8FF7-4F29-8F22-9078568DE74C}" sibTransId="{4FC19159-E36E-4828-81F1-1A6D122ADA63}"/>
    <dgm:cxn modelId="{74092662-8F72-49E5-B254-B77025B65EA0}" srcId="{27A118C8-D20F-4DB3-B53F-72E741BFF1BF}" destId="{DCB05B4C-EEFA-4E1D-9834-E8AF81B31B65}" srcOrd="6" destOrd="0" parTransId="{BD1B3F9E-EBB8-4263-A949-FFBE10347DC4}" sibTransId="{EBF6AFA0-6998-49B1-BDC8-C376CC4BB99E}"/>
    <dgm:cxn modelId="{F493E466-C729-4053-A9AB-835FD198A23B}" type="presOf" srcId="{1479B5FC-A011-429E-A40F-1A8B353A25D4}" destId="{05D4EDAD-EF5E-4B34-8C07-43368D801B32}" srcOrd="0" destOrd="1" presId="urn:diagrams.loki3.com/BracketList"/>
    <dgm:cxn modelId="{0961224E-3D4F-4E02-9376-253027AE5550}" srcId="{42EBAB3E-FF3B-4B35-A5BC-D04B3248A039}" destId="{F7FB1BA7-D136-4A40-84AB-7EFDA6E31826}" srcOrd="2" destOrd="0" parTransId="{3B2EB1D0-230F-409F-B6E6-218D5465F7EC}" sibTransId="{1AA43529-4E51-478A-9567-1C0F262FE60C}"/>
    <dgm:cxn modelId="{46AE3F55-21EA-4CB8-BC0D-867709CF886B}" srcId="{27A118C8-D20F-4DB3-B53F-72E741BFF1BF}" destId="{6590469F-C417-4088-A5DD-1D0C864CE6F1}" srcOrd="0" destOrd="0" parTransId="{5D7C6377-0169-4480-A917-C026A700CFC7}" sibTransId="{235013B2-6C30-4318-B158-F0DD582748A1}"/>
    <dgm:cxn modelId="{DCB82958-4D70-49DC-A7DB-876A096E9023}" type="presOf" srcId="{047C4B96-9C66-41C1-AB4D-0E9D988B0DEC}" destId="{F20892DF-D784-4913-9952-F86ED80488BF}" srcOrd="0" destOrd="0" presId="urn:diagrams.loki3.com/BracketList"/>
    <dgm:cxn modelId="{2DD47458-EA07-4231-B2E9-9B45DE3A6A3C}" type="presOf" srcId="{DCB05B4C-EEFA-4E1D-9834-E8AF81B31B65}" destId="{B405DCBF-79D8-4736-9899-44903CDEA15F}" srcOrd="0" destOrd="0" presId="urn:diagrams.loki3.com/BracketList"/>
    <dgm:cxn modelId="{DB55B47E-1EB8-40D3-A994-F23FF71DE346}" type="presOf" srcId="{3B90B868-07A5-4565-88B9-AAF6D47B4596}" destId="{E62FCB89-3CCD-4542-AC99-70804C4D3247}" srcOrd="0" destOrd="1" presId="urn:diagrams.loki3.com/BracketList"/>
    <dgm:cxn modelId="{201EF981-74EE-4562-A132-1629A5227A5F}" type="presOf" srcId="{FCDE572F-4B78-4A1C-898F-5F7D40A3D3C5}" destId="{5006BC6D-9E17-4C07-A5E0-473A91E53382}" srcOrd="0" destOrd="1" presId="urn:diagrams.loki3.com/BracketList"/>
    <dgm:cxn modelId="{FE963A85-A52A-466E-9C5C-F9C01AA704CC}" srcId="{27A118C8-D20F-4DB3-B53F-72E741BFF1BF}" destId="{4F355EEB-B613-4AFE-9102-C83A20AB3F60}" srcOrd="5" destOrd="0" parTransId="{EF1FFA74-AF08-4AF1-9D3D-3D0B559F1CDC}" sibTransId="{F34FAB8E-085A-445B-8735-C34E802DE0A4}"/>
    <dgm:cxn modelId="{908B9685-75CB-4467-80BD-764C82045A6D}" type="presOf" srcId="{4F355EEB-B613-4AFE-9102-C83A20AB3F60}" destId="{B961304E-516D-4037-AA0E-D599693D6F2C}" srcOrd="0" destOrd="0" presId="urn:diagrams.loki3.com/BracketList"/>
    <dgm:cxn modelId="{AF964C88-84C5-40CD-AB68-00DCAB36A9A8}" type="presOf" srcId="{A75C1A32-BD39-4F90-9E36-C08D96C053E8}" destId="{C7635D33-BC8D-4B84-BCA0-5E5F8B859F00}" srcOrd="0" destOrd="1" presId="urn:diagrams.loki3.com/BracketList"/>
    <dgm:cxn modelId="{94FCD689-E859-47EB-85C2-A3B9118DA293}" type="presOf" srcId="{8C3F5360-ED53-48EE-95A1-0DEDFF899A06}" destId="{5006BC6D-9E17-4C07-A5E0-473A91E53382}" srcOrd="0" destOrd="0" presId="urn:diagrams.loki3.com/BracketList"/>
    <dgm:cxn modelId="{E45150A9-5609-4C87-8658-5504C3E0CFFC}" srcId="{4F355EEB-B613-4AFE-9102-C83A20AB3F60}" destId="{5B7F3ADB-836D-411A-A529-E6AFF5C89016}" srcOrd="0" destOrd="0" parTransId="{3ADF8920-D376-4E2E-8A81-D218939D56DB}" sibTransId="{2AAB0BA7-917F-46D5-8785-DCD8F0484E83}"/>
    <dgm:cxn modelId="{BDC5C3A9-6DE0-40B1-B195-D009663E02D8}" srcId="{59593A9C-3165-4B61-A97E-6568BE792302}" destId="{F6F10010-421F-4EE4-B72B-04125BA1D3F1}" srcOrd="1" destOrd="0" parTransId="{D0760A94-BCE7-4149-8AE1-66741419E8E2}" sibTransId="{F33EF336-EA65-4AE2-8167-EB5F74A05412}"/>
    <dgm:cxn modelId="{40484BAA-DC2E-4162-80CB-581E1669ECFA}" srcId="{42EBAB3E-FF3B-4B35-A5BC-D04B3248A039}" destId="{8C3F5360-ED53-48EE-95A1-0DEDFF899A06}" srcOrd="0" destOrd="0" parTransId="{40757F1F-4A1E-4C24-B9CF-788224F0F371}" sibTransId="{DFF33FC4-E4AA-4970-B981-D9A03724DE3A}"/>
    <dgm:cxn modelId="{09CDA5AD-4CC5-4BB7-B07D-62FA7B932D52}" type="presOf" srcId="{90491732-2E59-45D7-9F0C-75BF88F5C464}" destId="{223F1F17-C953-4A9F-A87D-58A43F8A2B70}" srcOrd="0" destOrd="1" presId="urn:diagrams.loki3.com/BracketList"/>
    <dgm:cxn modelId="{FE0BC9AF-C5C5-4F57-A090-5011082CEB3B}" type="presOf" srcId="{27A118C8-D20F-4DB3-B53F-72E741BFF1BF}" destId="{5C01DA5A-EDCC-4888-AE77-3E6FCDD6B6C6}" srcOrd="0" destOrd="0" presId="urn:diagrams.loki3.com/BracketList"/>
    <dgm:cxn modelId="{65D77EB1-0395-4C56-9417-C4200A5F4CDB}" type="presOf" srcId="{42EBAB3E-FF3B-4B35-A5BC-D04B3248A039}" destId="{CF7ECAE8-0917-4AD7-AA37-63260C3436EA}" srcOrd="0" destOrd="0" presId="urn:diagrams.loki3.com/BracketList"/>
    <dgm:cxn modelId="{2984B0B1-54E0-41B4-A19C-09171F6F8953}" srcId="{DCB05B4C-EEFA-4E1D-9834-E8AF81B31B65}" destId="{716A32E5-DABE-474E-806A-AA3BA9FF6F1C}" srcOrd="1" destOrd="0" parTransId="{1B715125-B56B-4099-84F8-250FFBCE41C5}" sibTransId="{6565D897-C5EE-4AC1-ABB8-F91451AD98F6}"/>
    <dgm:cxn modelId="{9F9B33BD-CAFC-44B2-9641-2BB038D9C939}" type="presOf" srcId="{821A4DE3-8052-47A7-9699-F67E53EFE33F}" destId="{D4ECA6BE-ADF9-414D-8769-7013548A6F30}" srcOrd="0" destOrd="0" presId="urn:diagrams.loki3.com/BracketList"/>
    <dgm:cxn modelId="{181AE3C2-8850-4168-ACB3-4C6CEBB24C67}" srcId="{18D81653-FD20-4735-9AB8-9F65B0153101}" destId="{DE61A55A-6587-4030-AD68-AF9336DF7B91}" srcOrd="0" destOrd="0" parTransId="{197C7209-0104-44A7-B085-07D949E47A70}" sibTransId="{DC04DAFA-2E5F-43A8-8AEC-FA01F749D63A}"/>
    <dgm:cxn modelId="{E42F67CF-610C-4643-A596-51507A989FF2}" srcId="{18D81653-FD20-4735-9AB8-9F65B0153101}" destId="{90491732-2E59-45D7-9F0C-75BF88F5C464}" srcOrd="1" destOrd="0" parTransId="{83B2BEA0-0F2F-42DB-B794-317ACB9EA420}" sibTransId="{1AA3C611-0913-4DE6-9B1D-50940FEBA71E}"/>
    <dgm:cxn modelId="{D8C7B6CF-EB3A-40C1-A9F3-03446A00A8BA}" srcId="{DCB05B4C-EEFA-4E1D-9834-E8AF81B31B65}" destId="{047C4B96-9C66-41C1-AB4D-0E9D988B0DEC}" srcOrd="0" destOrd="0" parTransId="{3CFFF7A2-105F-4EAD-94AF-C708497857A8}" sibTransId="{FC18F820-53A0-4F2A-B2E7-2EADFB9EE37C}"/>
    <dgm:cxn modelId="{E9ED82DB-D0D5-4CA8-AFEE-10FB9D28E651}" type="presOf" srcId="{5B7F3ADB-836D-411A-A529-E6AFF5C89016}" destId="{05D4EDAD-EF5E-4B34-8C07-43368D801B32}" srcOrd="0" destOrd="0" presId="urn:diagrams.loki3.com/BracketList"/>
    <dgm:cxn modelId="{966F68E1-CC45-41BC-9E9D-21A03F72B403}" type="presOf" srcId="{DE61A55A-6587-4030-AD68-AF9336DF7B91}" destId="{223F1F17-C953-4A9F-A87D-58A43F8A2B70}" srcOrd="0" destOrd="0" presId="urn:diagrams.loki3.com/BracketList"/>
    <dgm:cxn modelId="{B83E4FE1-8AFA-486E-A5E4-A18FCF954E5B}" type="presOf" srcId="{F7FB1BA7-D136-4A40-84AB-7EFDA6E31826}" destId="{5006BC6D-9E17-4C07-A5E0-473A91E53382}" srcOrd="0" destOrd="2" presId="urn:diagrams.loki3.com/BracketList"/>
    <dgm:cxn modelId="{8E0976E4-EE47-40A0-B1ED-41F290E2762D}" srcId="{4F355EEB-B613-4AFE-9102-C83A20AB3F60}" destId="{1479B5FC-A011-429E-A40F-1A8B353A25D4}" srcOrd="1" destOrd="0" parTransId="{5BC1BB89-A950-44B7-ACB2-1A7CC98CD454}" sibTransId="{D3B3C40C-6988-4BC8-9829-426D9A26239E}"/>
    <dgm:cxn modelId="{E53DE3E8-112A-48DF-AA57-998B3FE949FE}" type="presOf" srcId="{8F0EA2D9-9294-45E9-8C9A-737CB384E31A}" destId="{97E87A85-CEBD-4EF7-9206-9641CADDA4B5}" srcOrd="0" destOrd="0" presId="urn:diagrams.loki3.com/BracketList"/>
    <dgm:cxn modelId="{6B1C0DF0-62BD-487D-A43D-22D3CC653018}" srcId="{6590469F-C417-4088-A5DD-1D0C864CE6F1}" destId="{A44059D5-7207-4744-A229-35ABA3EB2E0E}" srcOrd="0" destOrd="0" parTransId="{4FC04239-14A9-4F49-870A-08A8F6C81F59}" sibTransId="{B56543D3-05F0-4400-BA8E-EEB0A9F7A787}"/>
    <dgm:cxn modelId="{74230BF3-3B64-4960-9FED-86A0C03ADA1A}" type="presOf" srcId="{18D81653-FD20-4735-9AB8-9F65B0153101}" destId="{3BD00D45-B948-4D46-94E1-ACE04F29AA79}" srcOrd="0" destOrd="0" presId="urn:diagrams.loki3.com/BracketList"/>
    <dgm:cxn modelId="{7337A6FA-6CF2-4B15-B3ED-2C6BB4EBD36E}" type="presOf" srcId="{F6F10010-421F-4EE4-B72B-04125BA1D3F1}" destId="{97E87A85-CEBD-4EF7-9206-9641CADDA4B5}" srcOrd="0" destOrd="1" presId="urn:diagrams.loki3.com/BracketList"/>
    <dgm:cxn modelId="{B992BEFB-6590-4D24-9C1D-4BD0F73949F0}" type="presOf" srcId="{59593A9C-3165-4B61-A97E-6568BE792302}" destId="{87C6ACBB-30C7-4D28-92A1-E7A45BBC4FBA}" srcOrd="0" destOrd="0" presId="urn:diagrams.loki3.com/BracketList"/>
    <dgm:cxn modelId="{F98F37FC-0F41-43D9-92E6-6A8EA8A47BAE}" srcId="{821A4DE3-8052-47A7-9699-F67E53EFE33F}" destId="{A75C1A32-BD39-4F90-9E36-C08D96C053E8}" srcOrd="1" destOrd="0" parTransId="{A1E65364-E334-499E-84A2-BAEE417AD013}" sibTransId="{3B95B97C-E8AC-48FB-9151-F8FDF59407B0}"/>
    <dgm:cxn modelId="{D84370FE-B7FE-4DCC-A84A-FA0C632D383E}" srcId="{27A118C8-D20F-4DB3-B53F-72E741BFF1BF}" destId="{821A4DE3-8052-47A7-9699-F67E53EFE33F}" srcOrd="4" destOrd="0" parTransId="{DD54EC69-CA8F-4E59-B0CB-3AAB64CA8BA8}" sibTransId="{38363BCC-044E-406D-8E6D-2CA6F7133971}"/>
    <dgm:cxn modelId="{148EB4CF-CA22-494A-9DB5-1DC6166F61D7}" type="presParOf" srcId="{5C01DA5A-EDCC-4888-AE77-3E6FCDD6B6C6}" destId="{E4D1770F-C00A-457C-989F-471875533699}" srcOrd="0" destOrd="0" presId="urn:diagrams.loki3.com/BracketList"/>
    <dgm:cxn modelId="{D0F5C1B2-037A-426E-8DA9-10CFE0527608}" type="presParOf" srcId="{E4D1770F-C00A-457C-989F-471875533699}" destId="{ED40FF35-C612-4457-A8D6-C5615A75976D}" srcOrd="0" destOrd="0" presId="urn:diagrams.loki3.com/BracketList"/>
    <dgm:cxn modelId="{6FB65FC7-B2F3-4BC0-834A-0E443ABE8370}" type="presParOf" srcId="{E4D1770F-C00A-457C-989F-471875533699}" destId="{EF9B691D-C5A6-4B54-B0D6-F671784ADCB5}" srcOrd="1" destOrd="0" presId="urn:diagrams.loki3.com/BracketList"/>
    <dgm:cxn modelId="{A27FBC8C-FE4F-452E-82C4-3BFDD1642D3A}" type="presParOf" srcId="{E4D1770F-C00A-457C-989F-471875533699}" destId="{D295F8B2-16AC-44C4-B047-991979692065}" srcOrd="2" destOrd="0" presId="urn:diagrams.loki3.com/BracketList"/>
    <dgm:cxn modelId="{C8C3401E-E259-4E08-A981-1829B330E00D}" type="presParOf" srcId="{E4D1770F-C00A-457C-989F-471875533699}" destId="{E62FCB89-3CCD-4542-AC99-70804C4D3247}" srcOrd="3" destOrd="0" presId="urn:diagrams.loki3.com/BracketList"/>
    <dgm:cxn modelId="{07D5F047-3923-4C25-A4BB-AE957A6354B5}" type="presParOf" srcId="{5C01DA5A-EDCC-4888-AE77-3E6FCDD6B6C6}" destId="{892166DF-7513-4AB3-BA5D-93C4E56D901C}" srcOrd="1" destOrd="0" presId="urn:diagrams.loki3.com/BracketList"/>
    <dgm:cxn modelId="{57914382-1003-4F20-868D-AFCE39E3EB8E}" type="presParOf" srcId="{5C01DA5A-EDCC-4888-AE77-3E6FCDD6B6C6}" destId="{21333117-ED64-48DC-ABB6-F42E6DF66640}" srcOrd="2" destOrd="0" presId="urn:diagrams.loki3.com/BracketList"/>
    <dgm:cxn modelId="{A063FFA1-538A-40E7-A4DB-8DF4F6B6B765}" type="presParOf" srcId="{21333117-ED64-48DC-ABB6-F42E6DF66640}" destId="{87C6ACBB-30C7-4D28-92A1-E7A45BBC4FBA}" srcOrd="0" destOrd="0" presId="urn:diagrams.loki3.com/BracketList"/>
    <dgm:cxn modelId="{FAB643FD-4490-473D-AC75-4C365531F572}" type="presParOf" srcId="{21333117-ED64-48DC-ABB6-F42E6DF66640}" destId="{18F0C12A-FB26-492F-9A19-4169DE71E64C}" srcOrd="1" destOrd="0" presId="urn:diagrams.loki3.com/BracketList"/>
    <dgm:cxn modelId="{0CCEB271-F286-4747-A05C-609EAD51B23D}" type="presParOf" srcId="{21333117-ED64-48DC-ABB6-F42E6DF66640}" destId="{ED21FDFA-AF07-454D-9527-98648DD5BB1A}" srcOrd="2" destOrd="0" presId="urn:diagrams.loki3.com/BracketList"/>
    <dgm:cxn modelId="{04E53748-27C2-4799-80C6-6830FEDD9594}" type="presParOf" srcId="{21333117-ED64-48DC-ABB6-F42E6DF66640}" destId="{97E87A85-CEBD-4EF7-9206-9641CADDA4B5}" srcOrd="3" destOrd="0" presId="urn:diagrams.loki3.com/BracketList"/>
    <dgm:cxn modelId="{311D7B18-D970-4938-ACA2-3E93BCC159E5}" type="presParOf" srcId="{5C01DA5A-EDCC-4888-AE77-3E6FCDD6B6C6}" destId="{AE497ABA-7AEC-4CE6-8677-8A6D8C240C1E}" srcOrd="3" destOrd="0" presId="urn:diagrams.loki3.com/BracketList"/>
    <dgm:cxn modelId="{255AFD66-22EC-4E1B-A39A-F3BCDFED939D}" type="presParOf" srcId="{5C01DA5A-EDCC-4888-AE77-3E6FCDD6B6C6}" destId="{A673EE87-155D-41B6-98A5-9A5D89DF9300}" srcOrd="4" destOrd="0" presId="urn:diagrams.loki3.com/BracketList"/>
    <dgm:cxn modelId="{026931F9-9D73-46BD-A1E7-79A3F039E6CA}" type="presParOf" srcId="{A673EE87-155D-41B6-98A5-9A5D89DF9300}" destId="{CF7ECAE8-0917-4AD7-AA37-63260C3436EA}" srcOrd="0" destOrd="0" presId="urn:diagrams.loki3.com/BracketList"/>
    <dgm:cxn modelId="{02BAC6EF-12E9-4FAC-965C-0F9E401DB7E9}" type="presParOf" srcId="{A673EE87-155D-41B6-98A5-9A5D89DF9300}" destId="{5AFF8D8A-B746-483A-B35C-C68CFFEB7910}" srcOrd="1" destOrd="0" presId="urn:diagrams.loki3.com/BracketList"/>
    <dgm:cxn modelId="{6350A0E0-F800-46D0-8994-5875F60BCD02}" type="presParOf" srcId="{A673EE87-155D-41B6-98A5-9A5D89DF9300}" destId="{D81A0246-916B-4BD3-A10A-41DE76D1DFA3}" srcOrd="2" destOrd="0" presId="urn:diagrams.loki3.com/BracketList"/>
    <dgm:cxn modelId="{540003C4-0CC9-4F91-887D-4C66F384BF9E}" type="presParOf" srcId="{A673EE87-155D-41B6-98A5-9A5D89DF9300}" destId="{5006BC6D-9E17-4C07-A5E0-473A91E53382}" srcOrd="3" destOrd="0" presId="urn:diagrams.loki3.com/BracketList"/>
    <dgm:cxn modelId="{60D58C6F-69C1-4931-8F67-F71F07FA3BA5}" type="presParOf" srcId="{5C01DA5A-EDCC-4888-AE77-3E6FCDD6B6C6}" destId="{C6E0CE30-9264-4C46-A26A-655F301C7930}" srcOrd="5" destOrd="0" presId="urn:diagrams.loki3.com/BracketList"/>
    <dgm:cxn modelId="{225C22F7-54FA-42DA-93C4-940E7CFD2D8D}" type="presParOf" srcId="{5C01DA5A-EDCC-4888-AE77-3E6FCDD6B6C6}" destId="{99A4CB96-95B9-4903-9211-A73755C09C18}" srcOrd="6" destOrd="0" presId="urn:diagrams.loki3.com/BracketList"/>
    <dgm:cxn modelId="{47BDE4D7-6359-4EFD-8562-DDBCD9AB831C}" type="presParOf" srcId="{99A4CB96-95B9-4903-9211-A73755C09C18}" destId="{3BD00D45-B948-4D46-94E1-ACE04F29AA79}" srcOrd="0" destOrd="0" presId="urn:diagrams.loki3.com/BracketList"/>
    <dgm:cxn modelId="{AFE1FC6F-EF2E-4667-B0E7-8909E48C75BA}" type="presParOf" srcId="{99A4CB96-95B9-4903-9211-A73755C09C18}" destId="{372130B7-AD7A-4003-96EC-FB1E77801A62}" srcOrd="1" destOrd="0" presId="urn:diagrams.loki3.com/BracketList"/>
    <dgm:cxn modelId="{54D66F22-381C-48C2-874B-B81AEE5546C7}" type="presParOf" srcId="{99A4CB96-95B9-4903-9211-A73755C09C18}" destId="{31490CFD-15E7-41CA-B1E8-B63F5CD35C2C}" srcOrd="2" destOrd="0" presId="urn:diagrams.loki3.com/BracketList"/>
    <dgm:cxn modelId="{A4D7157D-F63D-4C7D-A586-DB826CCE5CE2}" type="presParOf" srcId="{99A4CB96-95B9-4903-9211-A73755C09C18}" destId="{223F1F17-C953-4A9F-A87D-58A43F8A2B70}" srcOrd="3" destOrd="0" presId="urn:diagrams.loki3.com/BracketList"/>
    <dgm:cxn modelId="{84B06E83-209F-48F6-863E-C85F8FC4DC6D}" type="presParOf" srcId="{5C01DA5A-EDCC-4888-AE77-3E6FCDD6B6C6}" destId="{D40A48CE-9732-4805-8CA7-3D4C2F1C4C38}" srcOrd="7" destOrd="0" presId="urn:diagrams.loki3.com/BracketList"/>
    <dgm:cxn modelId="{A6ABAD66-0D98-425D-BB19-06D1F2FE1893}" type="presParOf" srcId="{5C01DA5A-EDCC-4888-AE77-3E6FCDD6B6C6}" destId="{752A018E-B37B-45A3-A324-1ADD07EC01D7}" srcOrd="8" destOrd="0" presId="urn:diagrams.loki3.com/BracketList"/>
    <dgm:cxn modelId="{90CDEF49-59F7-4BF8-9604-9D2E42FBF70F}" type="presParOf" srcId="{752A018E-B37B-45A3-A324-1ADD07EC01D7}" destId="{D4ECA6BE-ADF9-414D-8769-7013548A6F30}" srcOrd="0" destOrd="0" presId="urn:diagrams.loki3.com/BracketList"/>
    <dgm:cxn modelId="{86A38559-4926-4A52-99A6-DC8CEC3B2D10}" type="presParOf" srcId="{752A018E-B37B-45A3-A324-1ADD07EC01D7}" destId="{49D3847B-B901-4B31-A3FD-9CD8D44BBB9D}" srcOrd="1" destOrd="0" presId="urn:diagrams.loki3.com/BracketList"/>
    <dgm:cxn modelId="{47D8DF68-D92D-411C-8E75-AA6BDD276AD1}" type="presParOf" srcId="{752A018E-B37B-45A3-A324-1ADD07EC01D7}" destId="{39732708-9116-4D44-8096-3988CE090060}" srcOrd="2" destOrd="0" presId="urn:diagrams.loki3.com/BracketList"/>
    <dgm:cxn modelId="{3A59497D-CD7C-4A44-8EFB-E5AF3EF539C0}" type="presParOf" srcId="{752A018E-B37B-45A3-A324-1ADD07EC01D7}" destId="{C7635D33-BC8D-4B84-BCA0-5E5F8B859F00}" srcOrd="3" destOrd="0" presId="urn:diagrams.loki3.com/BracketList"/>
    <dgm:cxn modelId="{6E2B60D0-265A-4CA2-A5FB-44825E968B38}" type="presParOf" srcId="{5C01DA5A-EDCC-4888-AE77-3E6FCDD6B6C6}" destId="{1E75FDB8-6E12-44A2-8190-5904CB31ECEF}" srcOrd="9" destOrd="0" presId="urn:diagrams.loki3.com/BracketList"/>
    <dgm:cxn modelId="{DC28550F-1C41-458A-B5D5-D8DEE55D7282}" type="presParOf" srcId="{5C01DA5A-EDCC-4888-AE77-3E6FCDD6B6C6}" destId="{348B8125-F653-4FA8-94CE-7FA1FE9BB057}" srcOrd="10" destOrd="0" presId="urn:diagrams.loki3.com/BracketList"/>
    <dgm:cxn modelId="{4C1675AF-575B-4AFA-B0B8-7240BE431786}" type="presParOf" srcId="{348B8125-F653-4FA8-94CE-7FA1FE9BB057}" destId="{B961304E-516D-4037-AA0E-D599693D6F2C}" srcOrd="0" destOrd="0" presId="urn:diagrams.loki3.com/BracketList"/>
    <dgm:cxn modelId="{3931AF9D-25AE-4200-BC2D-CEB83EDD4EC5}" type="presParOf" srcId="{348B8125-F653-4FA8-94CE-7FA1FE9BB057}" destId="{93F66C9E-A7C5-42C0-B8C3-F9744DE903AB}" srcOrd="1" destOrd="0" presId="urn:diagrams.loki3.com/BracketList"/>
    <dgm:cxn modelId="{77392423-7883-46FB-B387-E9B53DAFD7E4}" type="presParOf" srcId="{348B8125-F653-4FA8-94CE-7FA1FE9BB057}" destId="{AD3BAD67-616A-4D88-9CF6-3A1A4AF31D60}" srcOrd="2" destOrd="0" presId="urn:diagrams.loki3.com/BracketList"/>
    <dgm:cxn modelId="{88BD8684-52EE-4026-92A2-B45CBD4E80EA}" type="presParOf" srcId="{348B8125-F653-4FA8-94CE-7FA1FE9BB057}" destId="{05D4EDAD-EF5E-4B34-8C07-43368D801B32}" srcOrd="3" destOrd="0" presId="urn:diagrams.loki3.com/BracketList"/>
    <dgm:cxn modelId="{CF3E3D8D-E366-46F4-BF9C-DEF713960993}" type="presParOf" srcId="{5C01DA5A-EDCC-4888-AE77-3E6FCDD6B6C6}" destId="{DC6B96DA-3300-4889-A0F2-4E63B7E1E049}" srcOrd="11" destOrd="0" presId="urn:diagrams.loki3.com/BracketList"/>
    <dgm:cxn modelId="{CFBD2216-6DA9-494D-A322-474C6E13625C}" type="presParOf" srcId="{5C01DA5A-EDCC-4888-AE77-3E6FCDD6B6C6}" destId="{AD071E86-BC3D-44F9-B71B-EE5D1822979B}" srcOrd="12" destOrd="0" presId="urn:diagrams.loki3.com/BracketList"/>
    <dgm:cxn modelId="{2F9E78E2-4CB5-42E2-8C6D-7DE0964780B2}" type="presParOf" srcId="{AD071E86-BC3D-44F9-B71B-EE5D1822979B}" destId="{B405DCBF-79D8-4736-9899-44903CDEA15F}" srcOrd="0" destOrd="0" presId="urn:diagrams.loki3.com/BracketList"/>
    <dgm:cxn modelId="{45B04E33-50CC-4800-B415-8C7344656632}" type="presParOf" srcId="{AD071E86-BC3D-44F9-B71B-EE5D1822979B}" destId="{01836900-13AC-484D-A50E-F0F0E3B59BD0}" srcOrd="1" destOrd="0" presId="urn:diagrams.loki3.com/BracketList"/>
    <dgm:cxn modelId="{3B9C4C8F-EEEF-4FFC-8143-E12B51FDB27C}" type="presParOf" srcId="{AD071E86-BC3D-44F9-B71B-EE5D1822979B}" destId="{F9638022-0344-4E29-842F-2BD3D60405F5}" srcOrd="2" destOrd="0" presId="urn:diagrams.loki3.com/BracketList"/>
    <dgm:cxn modelId="{6414A7D3-672D-445C-9D80-FB4A4C11B93C}" type="presParOf" srcId="{AD071E86-BC3D-44F9-B71B-EE5D1822979B}" destId="{F20892DF-D784-4913-9952-F86ED80488BF}" srcOrd="3" destOrd="0" presId="urn:diagrams.loki3.com/Bracket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1047D9-D6FB-4FE1-BCA6-04F788182C18}" type="doc">
      <dgm:prSet loTypeId="urn:microsoft.com/office/officeart/2005/8/layout/radial5" loCatId="cycle" qsTypeId="urn:microsoft.com/office/officeart/2005/8/quickstyle/simple1" qsCatId="simple" csTypeId="urn:microsoft.com/office/officeart/2005/8/colors/colorful3" csCatId="colorful" phldr="1"/>
      <dgm:spPr/>
    </dgm:pt>
    <dgm:pt modelId="{B0E30285-4F2F-44C2-9855-41312D3B4953}">
      <dgm:prSet phldrT="[Text]"/>
      <dgm:spPr/>
      <dgm:t>
        <a:bodyPr/>
        <a:lstStyle/>
        <a:p>
          <a:r>
            <a:rPr lang="en-US">
              <a:latin typeface="Myriad Pro" panose="020B0503030403020204" pitchFamily="34" charset="0"/>
            </a:rPr>
            <a:t>Ser realista</a:t>
          </a:r>
          <a:endParaRPr lang="en-US" dirty="0">
            <a:latin typeface="Myriad Pro" panose="020B0503030403020204" pitchFamily="34" charset="0"/>
          </a:endParaRPr>
        </a:p>
      </dgm:t>
    </dgm:pt>
    <dgm:pt modelId="{7ACF2B39-001F-4725-9AF1-31A0F66A7117}" type="parTrans" cxnId="{E75BDDC4-22B6-4862-A18D-5E1E74A6CA5A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F10ECE2-C07A-4687-A69D-DF10871CDD01}" type="sibTrans" cxnId="{E75BDDC4-22B6-4862-A18D-5E1E74A6CA5A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4009E03C-7A5D-4B1F-A642-C517C6A8F1E8}">
      <dgm:prSet phldrT="[Text]"/>
      <dgm:spPr/>
      <dgm:t>
        <a:bodyPr/>
        <a:lstStyle/>
        <a:p>
          <a:r>
            <a:rPr lang="en-US">
              <a:latin typeface="Myriad Pro" panose="020B0503030403020204" pitchFamily="34" charset="0"/>
            </a:rPr>
            <a:t>El Proyecto no “necesita” muchos riesgos</a:t>
          </a:r>
          <a:endParaRPr lang="en-US" dirty="0">
            <a:latin typeface="Myriad Pro" panose="020B0503030403020204" pitchFamily="34" charset="0"/>
          </a:endParaRPr>
        </a:p>
      </dgm:t>
    </dgm:pt>
    <dgm:pt modelId="{28E52230-BE76-4CA2-9AAB-A8DD0FC6836F}" type="parTrans" cxnId="{8AF71642-2115-4FC1-9C5E-CE7E5C2C8DF7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F225E1F9-1EA8-415A-8389-98275E4888BE}" type="sibTrans" cxnId="{8AF71642-2115-4FC1-9C5E-CE7E5C2C8DF7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58F36C9A-E849-466A-A1B5-972D653AD1AA}">
      <dgm:prSet phldrT="[Text]"/>
      <dgm:spPr/>
      <dgm:t>
        <a:bodyPr/>
        <a:lstStyle/>
        <a:p>
          <a:r>
            <a:rPr lang="en-US">
              <a:latin typeface="Myriad Pro" panose="020B0503030403020204" pitchFamily="34" charset="0"/>
            </a:rPr>
            <a:t>Solo los riesgos </a:t>
          </a:r>
          <a:r>
            <a:rPr lang="en-US" b="1">
              <a:latin typeface="Myriad Pro" panose="020B0503030403020204" pitchFamily="34" charset="0"/>
            </a:rPr>
            <a:t>criticos</a:t>
          </a:r>
          <a:r>
            <a:rPr lang="en-US">
              <a:latin typeface="Myriad Pro" panose="020B0503030403020204" pitchFamily="34" charset="0"/>
            </a:rPr>
            <a:t> deben ser reportados en el PIR</a:t>
          </a:r>
          <a:endParaRPr lang="en-US" dirty="0">
            <a:latin typeface="Myriad Pro" panose="020B0503030403020204" pitchFamily="34" charset="0"/>
          </a:endParaRPr>
        </a:p>
      </dgm:t>
    </dgm:pt>
    <dgm:pt modelId="{212F1E60-B337-43F9-B8C9-ECAD30D3A90C}" type="parTrans" cxnId="{0F2ABBA4-7003-4C0F-BD6F-286F316A600D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8123819C-D895-472C-8471-10726DBE970F}" type="sibTrans" cxnId="{0F2ABBA4-7003-4C0F-BD6F-286F316A600D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29C8DC88-A343-4B52-8732-BD2388F88388}">
      <dgm:prSet phldrT="[Text]"/>
      <dgm:spPr/>
      <dgm:t>
        <a:bodyPr/>
        <a:lstStyle/>
        <a:p>
          <a:r>
            <a:rPr lang="en-US">
              <a:latin typeface="Myriad Pro" panose="020B0503030403020204" pitchFamily="34" charset="0"/>
            </a:rPr>
            <a:t>Todo el Proyecto está en “riesgo” si tiene más de 3 riesgos críticos</a:t>
          </a:r>
          <a:endParaRPr lang="en-US" dirty="0">
            <a:latin typeface="Myriad Pro" panose="020B0503030403020204" pitchFamily="34" charset="0"/>
          </a:endParaRPr>
        </a:p>
      </dgm:t>
    </dgm:pt>
    <dgm:pt modelId="{AFAC47DF-D5A0-44B2-9115-6A4B2ECA62A7}" type="parTrans" cxnId="{C9D75165-7315-4B10-9AF0-9750EFA27DDB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CECA6719-7A15-4076-9FD6-A5C37DFC4396}" type="sibTrans" cxnId="{C9D75165-7315-4B10-9AF0-9750EFA27DDB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1E5CCBF5-E394-420D-8094-AE2648D330E1}">
      <dgm:prSet phldrT="[Text]"/>
      <dgm:spPr/>
      <dgm:t>
        <a:bodyPr/>
        <a:lstStyle/>
        <a:p>
          <a:r>
            <a:rPr lang="en-US">
              <a:latin typeface="Myriad Pro" panose="020B0503030403020204" pitchFamily="34" charset="0"/>
            </a:rPr>
            <a:t>El ATLAS Risk Log Report debe ser actualizado al menos una vez al año</a:t>
          </a:r>
          <a:endParaRPr lang="en-US" dirty="0">
            <a:latin typeface="Myriad Pro" panose="020B0503030403020204" pitchFamily="34" charset="0"/>
          </a:endParaRPr>
        </a:p>
      </dgm:t>
    </dgm:pt>
    <dgm:pt modelId="{CE491038-CD7A-4D50-9D64-C9BE087ED984}" type="parTrans" cxnId="{A34A305D-8478-4BFF-AD8D-A11646772C87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668011B2-AAD2-4783-8A6B-6CF122FC15A6}" type="sibTrans" cxnId="{A34A305D-8478-4BFF-AD8D-A11646772C87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01255371-7599-46D8-AD2D-6E1B1C1ABAC3}">
      <dgm:prSet phldrT="[Text]"/>
      <dgm:spPr/>
      <dgm:t>
        <a:bodyPr/>
        <a:lstStyle/>
        <a:p>
          <a:r>
            <a:rPr lang="en-US">
              <a:latin typeface="Myriad Pro" panose="020B0503030403020204" pitchFamily="34" charset="0"/>
            </a:rPr>
            <a:t>Plan de Acción/respuesta gerencial para cada riesgo</a:t>
          </a:r>
          <a:endParaRPr lang="en-US" dirty="0">
            <a:latin typeface="Myriad Pro" panose="020B0503030403020204" pitchFamily="34" charset="0"/>
          </a:endParaRPr>
        </a:p>
      </dgm:t>
    </dgm:pt>
    <dgm:pt modelId="{6B60309C-6AC4-4BB1-B42F-B2446A77DA1B}" type="parTrans" cxnId="{05A95921-946A-4009-B8F1-73F1E2773B2A}">
      <dgm:prSet/>
      <dgm:spPr/>
      <dgm:t>
        <a:bodyPr/>
        <a:lstStyle/>
        <a:p>
          <a:endParaRPr lang="en-US" dirty="0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3554E407-0CB6-47FC-840D-FDC44AF609CA}" type="sibTrans" cxnId="{05A95921-946A-4009-B8F1-73F1E2773B2A}">
      <dgm:prSet/>
      <dgm:spPr/>
      <dgm:t>
        <a:bodyPr/>
        <a:lstStyle/>
        <a:p>
          <a:endParaRPr lang="en-US">
            <a:solidFill>
              <a:schemeClr val="tx1"/>
            </a:solidFill>
            <a:latin typeface="Myriad Pro" panose="020B0503030403020204" pitchFamily="34" charset="0"/>
          </a:endParaRPr>
        </a:p>
      </dgm:t>
    </dgm:pt>
    <dgm:pt modelId="{14484C82-90A4-48C8-B3AE-9547F23AC3E1}" type="pres">
      <dgm:prSet presAssocID="{1C1047D9-D6FB-4FE1-BCA6-04F788182C1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A3985B9-089E-4038-8C90-C10A8B819F4E}" type="pres">
      <dgm:prSet presAssocID="{B0E30285-4F2F-44C2-9855-41312D3B4953}" presName="centerShape" presStyleLbl="node0" presStyleIdx="0" presStyleCnt="1"/>
      <dgm:spPr/>
    </dgm:pt>
    <dgm:pt modelId="{CE88A4FC-7EE7-42C3-B09B-F385DFE4D457}" type="pres">
      <dgm:prSet presAssocID="{28E52230-BE76-4CA2-9AAB-A8DD0FC6836F}" presName="parTrans" presStyleLbl="sibTrans2D1" presStyleIdx="0" presStyleCnt="5"/>
      <dgm:spPr/>
    </dgm:pt>
    <dgm:pt modelId="{14D06F20-5A0C-4A75-A49E-F7B2D3FDDFD0}" type="pres">
      <dgm:prSet presAssocID="{28E52230-BE76-4CA2-9AAB-A8DD0FC6836F}" presName="connectorText" presStyleLbl="sibTrans2D1" presStyleIdx="0" presStyleCnt="5"/>
      <dgm:spPr/>
    </dgm:pt>
    <dgm:pt modelId="{B0590D82-378E-4FCC-BDF4-593479B79566}" type="pres">
      <dgm:prSet presAssocID="{4009E03C-7A5D-4B1F-A642-C517C6A8F1E8}" presName="node" presStyleLbl="node1" presStyleIdx="0" presStyleCnt="5">
        <dgm:presLayoutVars>
          <dgm:bulletEnabled val="1"/>
        </dgm:presLayoutVars>
      </dgm:prSet>
      <dgm:spPr/>
    </dgm:pt>
    <dgm:pt modelId="{0F2AF718-F71C-4A48-8A9E-AACB713CEA36}" type="pres">
      <dgm:prSet presAssocID="{212F1E60-B337-43F9-B8C9-ECAD30D3A90C}" presName="parTrans" presStyleLbl="sibTrans2D1" presStyleIdx="1" presStyleCnt="5"/>
      <dgm:spPr/>
    </dgm:pt>
    <dgm:pt modelId="{967AFB8F-7B8D-4747-9387-567CD6D03C40}" type="pres">
      <dgm:prSet presAssocID="{212F1E60-B337-43F9-B8C9-ECAD30D3A90C}" presName="connectorText" presStyleLbl="sibTrans2D1" presStyleIdx="1" presStyleCnt="5"/>
      <dgm:spPr/>
    </dgm:pt>
    <dgm:pt modelId="{B46ADE22-AFC6-49C6-B94F-3B10BD24C6D5}" type="pres">
      <dgm:prSet presAssocID="{58F36C9A-E849-466A-A1B5-972D653AD1AA}" presName="node" presStyleLbl="node1" presStyleIdx="1" presStyleCnt="5">
        <dgm:presLayoutVars>
          <dgm:bulletEnabled val="1"/>
        </dgm:presLayoutVars>
      </dgm:prSet>
      <dgm:spPr/>
    </dgm:pt>
    <dgm:pt modelId="{D471D673-A553-4F37-B6B6-F1BB8E1CBB0A}" type="pres">
      <dgm:prSet presAssocID="{CE491038-CD7A-4D50-9D64-C9BE087ED984}" presName="parTrans" presStyleLbl="sibTrans2D1" presStyleIdx="2" presStyleCnt="5"/>
      <dgm:spPr/>
    </dgm:pt>
    <dgm:pt modelId="{ACB4D8DC-6B6A-4A98-A8B6-7825252477E8}" type="pres">
      <dgm:prSet presAssocID="{CE491038-CD7A-4D50-9D64-C9BE087ED984}" presName="connectorText" presStyleLbl="sibTrans2D1" presStyleIdx="2" presStyleCnt="5"/>
      <dgm:spPr/>
    </dgm:pt>
    <dgm:pt modelId="{041F6B29-769C-4595-B86A-B0DB3F3BEE0A}" type="pres">
      <dgm:prSet presAssocID="{1E5CCBF5-E394-420D-8094-AE2648D330E1}" presName="node" presStyleLbl="node1" presStyleIdx="2" presStyleCnt="5">
        <dgm:presLayoutVars>
          <dgm:bulletEnabled val="1"/>
        </dgm:presLayoutVars>
      </dgm:prSet>
      <dgm:spPr/>
    </dgm:pt>
    <dgm:pt modelId="{C2741BA4-DCEE-4D13-8C92-E3F9F2F19B94}" type="pres">
      <dgm:prSet presAssocID="{AFAC47DF-D5A0-44B2-9115-6A4B2ECA62A7}" presName="parTrans" presStyleLbl="sibTrans2D1" presStyleIdx="3" presStyleCnt="5"/>
      <dgm:spPr/>
    </dgm:pt>
    <dgm:pt modelId="{B6835E30-37C6-4902-B6FA-2CBB3BF6805B}" type="pres">
      <dgm:prSet presAssocID="{AFAC47DF-D5A0-44B2-9115-6A4B2ECA62A7}" presName="connectorText" presStyleLbl="sibTrans2D1" presStyleIdx="3" presStyleCnt="5"/>
      <dgm:spPr/>
    </dgm:pt>
    <dgm:pt modelId="{58191294-896F-452D-BCDA-640FB6C33A71}" type="pres">
      <dgm:prSet presAssocID="{29C8DC88-A343-4B52-8732-BD2388F88388}" presName="node" presStyleLbl="node1" presStyleIdx="3" presStyleCnt="5">
        <dgm:presLayoutVars>
          <dgm:bulletEnabled val="1"/>
        </dgm:presLayoutVars>
      </dgm:prSet>
      <dgm:spPr/>
    </dgm:pt>
    <dgm:pt modelId="{303B7D51-8201-44CE-8AF8-ED3D30366BC9}" type="pres">
      <dgm:prSet presAssocID="{6B60309C-6AC4-4BB1-B42F-B2446A77DA1B}" presName="parTrans" presStyleLbl="sibTrans2D1" presStyleIdx="4" presStyleCnt="5"/>
      <dgm:spPr/>
    </dgm:pt>
    <dgm:pt modelId="{55C309F5-9E10-4BBA-A296-861456C5D19F}" type="pres">
      <dgm:prSet presAssocID="{6B60309C-6AC4-4BB1-B42F-B2446A77DA1B}" presName="connectorText" presStyleLbl="sibTrans2D1" presStyleIdx="4" presStyleCnt="5"/>
      <dgm:spPr/>
    </dgm:pt>
    <dgm:pt modelId="{56A2E088-3301-42A7-ADDE-FC7FCFDF1614}" type="pres">
      <dgm:prSet presAssocID="{01255371-7599-46D8-AD2D-6E1B1C1ABAC3}" presName="node" presStyleLbl="node1" presStyleIdx="4" presStyleCnt="5">
        <dgm:presLayoutVars>
          <dgm:bulletEnabled val="1"/>
        </dgm:presLayoutVars>
      </dgm:prSet>
      <dgm:spPr/>
    </dgm:pt>
  </dgm:ptLst>
  <dgm:cxnLst>
    <dgm:cxn modelId="{85A31B21-DFBD-42B0-824B-1914BA3483BF}" type="presOf" srcId="{29C8DC88-A343-4B52-8732-BD2388F88388}" destId="{58191294-896F-452D-BCDA-640FB6C33A71}" srcOrd="0" destOrd="0" presId="urn:microsoft.com/office/officeart/2005/8/layout/radial5"/>
    <dgm:cxn modelId="{05A95921-946A-4009-B8F1-73F1E2773B2A}" srcId="{B0E30285-4F2F-44C2-9855-41312D3B4953}" destId="{01255371-7599-46D8-AD2D-6E1B1C1ABAC3}" srcOrd="4" destOrd="0" parTransId="{6B60309C-6AC4-4BB1-B42F-B2446A77DA1B}" sibTransId="{3554E407-0CB6-47FC-840D-FDC44AF609CA}"/>
    <dgm:cxn modelId="{1B75A15C-9B1A-44BE-AD9B-27288C1EFE44}" type="presOf" srcId="{B0E30285-4F2F-44C2-9855-41312D3B4953}" destId="{FA3985B9-089E-4038-8C90-C10A8B819F4E}" srcOrd="0" destOrd="0" presId="urn:microsoft.com/office/officeart/2005/8/layout/radial5"/>
    <dgm:cxn modelId="{A34A305D-8478-4BFF-AD8D-A11646772C87}" srcId="{B0E30285-4F2F-44C2-9855-41312D3B4953}" destId="{1E5CCBF5-E394-420D-8094-AE2648D330E1}" srcOrd="2" destOrd="0" parTransId="{CE491038-CD7A-4D50-9D64-C9BE087ED984}" sibTransId="{668011B2-AAD2-4783-8A6B-6CF122FC15A6}"/>
    <dgm:cxn modelId="{8AF71642-2115-4FC1-9C5E-CE7E5C2C8DF7}" srcId="{B0E30285-4F2F-44C2-9855-41312D3B4953}" destId="{4009E03C-7A5D-4B1F-A642-C517C6A8F1E8}" srcOrd="0" destOrd="0" parTransId="{28E52230-BE76-4CA2-9AAB-A8DD0FC6836F}" sibTransId="{F225E1F9-1EA8-415A-8389-98275E4888BE}"/>
    <dgm:cxn modelId="{765A1A42-8BED-4D58-9F5B-84E96AF7EB29}" type="presOf" srcId="{1C1047D9-D6FB-4FE1-BCA6-04F788182C18}" destId="{14484C82-90A4-48C8-B3AE-9547F23AC3E1}" srcOrd="0" destOrd="0" presId="urn:microsoft.com/office/officeart/2005/8/layout/radial5"/>
    <dgm:cxn modelId="{C9D75165-7315-4B10-9AF0-9750EFA27DDB}" srcId="{B0E30285-4F2F-44C2-9855-41312D3B4953}" destId="{29C8DC88-A343-4B52-8732-BD2388F88388}" srcOrd="3" destOrd="0" parTransId="{AFAC47DF-D5A0-44B2-9115-6A4B2ECA62A7}" sibTransId="{CECA6719-7A15-4076-9FD6-A5C37DFC4396}"/>
    <dgm:cxn modelId="{5C771C4E-7883-4054-A526-7B2D0206F644}" type="presOf" srcId="{CE491038-CD7A-4D50-9D64-C9BE087ED984}" destId="{D471D673-A553-4F37-B6B6-F1BB8E1CBB0A}" srcOrd="0" destOrd="0" presId="urn:microsoft.com/office/officeart/2005/8/layout/radial5"/>
    <dgm:cxn modelId="{FA00186F-44AE-428D-950B-4A58367392BC}" type="presOf" srcId="{1E5CCBF5-E394-420D-8094-AE2648D330E1}" destId="{041F6B29-769C-4595-B86A-B0DB3F3BEE0A}" srcOrd="0" destOrd="0" presId="urn:microsoft.com/office/officeart/2005/8/layout/radial5"/>
    <dgm:cxn modelId="{16776372-7B14-43FD-8544-E3B59060820B}" type="presOf" srcId="{01255371-7599-46D8-AD2D-6E1B1C1ABAC3}" destId="{56A2E088-3301-42A7-ADDE-FC7FCFDF1614}" srcOrd="0" destOrd="0" presId="urn:microsoft.com/office/officeart/2005/8/layout/radial5"/>
    <dgm:cxn modelId="{2CF1B474-C851-4452-A100-3473B61DF7B5}" type="presOf" srcId="{6B60309C-6AC4-4BB1-B42F-B2446A77DA1B}" destId="{55C309F5-9E10-4BBA-A296-861456C5D19F}" srcOrd="1" destOrd="0" presId="urn:microsoft.com/office/officeart/2005/8/layout/radial5"/>
    <dgm:cxn modelId="{5B86E259-7A3C-4DEA-8018-BC2587F5A974}" type="presOf" srcId="{4009E03C-7A5D-4B1F-A642-C517C6A8F1E8}" destId="{B0590D82-378E-4FCC-BDF4-593479B79566}" srcOrd="0" destOrd="0" presId="urn:microsoft.com/office/officeart/2005/8/layout/radial5"/>
    <dgm:cxn modelId="{F8F9F18D-80E9-4B48-B351-F9E8DC5E12BA}" type="presOf" srcId="{AFAC47DF-D5A0-44B2-9115-6A4B2ECA62A7}" destId="{C2741BA4-DCEE-4D13-8C92-E3F9F2F19B94}" srcOrd="0" destOrd="0" presId="urn:microsoft.com/office/officeart/2005/8/layout/radial5"/>
    <dgm:cxn modelId="{A15EFD94-BE62-4AD6-ACFB-F2B80E30FF74}" type="presOf" srcId="{CE491038-CD7A-4D50-9D64-C9BE087ED984}" destId="{ACB4D8DC-6B6A-4A98-A8B6-7825252477E8}" srcOrd="1" destOrd="0" presId="urn:microsoft.com/office/officeart/2005/8/layout/radial5"/>
    <dgm:cxn modelId="{0F2ABBA4-7003-4C0F-BD6F-286F316A600D}" srcId="{B0E30285-4F2F-44C2-9855-41312D3B4953}" destId="{58F36C9A-E849-466A-A1B5-972D653AD1AA}" srcOrd="1" destOrd="0" parTransId="{212F1E60-B337-43F9-B8C9-ECAD30D3A90C}" sibTransId="{8123819C-D895-472C-8471-10726DBE970F}"/>
    <dgm:cxn modelId="{4CBAC5A5-A3A6-43A2-A559-534CCF2C98E7}" type="presOf" srcId="{28E52230-BE76-4CA2-9AAB-A8DD0FC6836F}" destId="{14D06F20-5A0C-4A75-A49E-F7B2D3FDDFD0}" srcOrd="1" destOrd="0" presId="urn:microsoft.com/office/officeart/2005/8/layout/radial5"/>
    <dgm:cxn modelId="{63B4B4B0-166B-4686-A780-589623B22414}" type="presOf" srcId="{6B60309C-6AC4-4BB1-B42F-B2446A77DA1B}" destId="{303B7D51-8201-44CE-8AF8-ED3D30366BC9}" srcOrd="0" destOrd="0" presId="urn:microsoft.com/office/officeart/2005/8/layout/radial5"/>
    <dgm:cxn modelId="{90EEC8B0-BB29-4500-BF52-5101D0A50D09}" type="presOf" srcId="{212F1E60-B337-43F9-B8C9-ECAD30D3A90C}" destId="{0F2AF718-F71C-4A48-8A9E-AACB713CEA36}" srcOrd="0" destOrd="0" presId="urn:microsoft.com/office/officeart/2005/8/layout/radial5"/>
    <dgm:cxn modelId="{47CCC2BB-9468-47A3-9C16-5B3660E69EB1}" type="presOf" srcId="{212F1E60-B337-43F9-B8C9-ECAD30D3A90C}" destId="{967AFB8F-7B8D-4747-9387-567CD6D03C40}" srcOrd="1" destOrd="0" presId="urn:microsoft.com/office/officeart/2005/8/layout/radial5"/>
    <dgm:cxn modelId="{C4F0A9C1-283E-45B5-B158-D20BE182FC11}" type="presOf" srcId="{AFAC47DF-D5A0-44B2-9115-6A4B2ECA62A7}" destId="{B6835E30-37C6-4902-B6FA-2CBB3BF6805B}" srcOrd="1" destOrd="0" presId="urn:microsoft.com/office/officeart/2005/8/layout/radial5"/>
    <dgm:cxn modelId="{E75BDDC4-22B6-4862-A18D-5E1E74A6CA5A}" srcId="{1C1047D9-D6FB-4FE1-BCA6-04F788182C18}" destId="{B0E30285-4F2F-44C2-9855-41312D3B4953}" srcOrd="0" destOrd="0" parTransId="{7ACF2B39-001F-4725-9AF1-31A0F66A7117}" sibTransId="{3F10ECE2-C07A-4687-A69D-DF10871CDD01}"/>
    <dgm:cxn modelId="{B8C569D2-3FF6-4668-8E27-2305CE80EF88}" type="presOf" srcId="{58F36C9A-E849-466A-A1B5-972D653AD1AA}" destId="{B46ADE22-AFC6-49C6-B94F-3B10BD24C6D5}" srcOrd="0" destOrd="0" presId="urn:microsoft.com/office/officeart/2005/8/layout/radial5"/>
    <dgm:cxn modelId="{FE5F08FB-56C4-4465-8FC3-C5BD68F95C34}" type="presOf" srcId="{28E52230-BE76-4CA2-9AAB-A8DD0FC6836F}" destId="{CE88A4FC-7EE7-42C3-B09B-F385DFE4D457}" srcOrd="0" destOrd="0" presId="urn:microsoft.com/office/officeart/2005/8/layout/radial5"/>
    <dgm:cxn modelId="{23579C6F-6253-40B3-ACFF-03F383A7AC1B}" type="presParOf" srcId="{14484C82-90A4-48C8-B3AE-9547F23AC3E1}" destId="{FA3985B9-089E-4038-8C90-C10A8B819F4E}" srcOrd="0" destOrd="0" presId="urn:microsoft.com/office/officeart/2005/8/layout/radial5"/>
    <dgm:cxn modelId="{1F1546CA-E8B5-41B3-8819-5AC26999F52C}" type="presParOf" srcId="{14484C82-90A4-48C8-B3AE-9547F23AC3E1}" destId="{CE88A4FC-7EE7-42C3-B09B-F385DFE4D457}" srcOrd="1" destOrd="0" presId="urn:microsoft.com/office/officeart/2005/8/layout/radial5"/>
    <dgm:cxn modelId="{2BCB53F2-D5CA-451D-B06C-3FA3737A10BC}" type="presParOf" srcId="{CE88A4FC-7EE7-42C3-B09B-F385DFE4D457}" destId="{14D06F20-5A0C-4A75-A49E-F7B2D3FDDFD0}" srcOrd="0" destOrd="0" presId="urn:microsoft.com/office/officeart/2005/8/layout/radial5"/>
    <dgm:cxn modelId="{746D7BED-1C0A-4420-996D-EBDDB868C3DE}" type="presParOf" srcId="{14484C82-90A4-48C8-B3AE-9547F23AC3E1}" destId="{B0590D82-378E-4FCC-BDF4-593479B79566}" srcOrd="2" destOrd="0" presId="urn:microsoft.com/office/officeart/2005/8/layout/radial5"/>
    <dgm:cxn modelId="{F3E6BFC6-701E-4224-AE50-856C9D6E5248}" type="presParOf" srcId="{14484C82-90A4-48C8-B3AE-9547F23AC3E1}" destId="{0F2AF718-F71C-4A48-8A9E-AACB713CEA36}" srcOrd="3" destOrd="0" presId="urn:microsoft.com/office/officeart/2005/8/layout/radial5"/>
    <dgm:cxn modelId="{B42920BC-5D6E-4F20-84B4-C0ED8DCCAF5D}" type="presParOf" srcId="{0F2AF718-F71C-4A48-8A9E-AACB713CEA36}" destId="{967AFB8F-7B8D-4747-9387-567CD6D03C40}" srcOrd="0" destOrd="0" presId="urn:microsoft.com/office/officeart/2005/8/layout/radial5"/>
    <dgm:cxn modelId="{24A58294-5801-48A3-BBE4-C498671765CD}" type="presParOf" srcId="{14484C82-90A4-48C8-B3AE-9547F23AC3E1}" destId="{B46ADE22-AFC6-49C6-B94F-3B10BD24C6D5}" srcOrd="4" destOrd="0" presId="urn:microsoft.com/office/officeart/2005/8/layout/radial5"/>
    <dgm:cxn modelId="{03555957-E519-4F8E-820F-4D1B3CDE8E20}" type="presParOf" srcId="{14484C82-90A4-48C8-B3AE-9547F23AC3E1}" destId="{D471D673-A553-4F37-B6B6-F1BB8E1CBB0A}" srcOrd="5" destOrd="0" presId="urn:microsoft.com/office/officeart/2005/8/layout/radial5"/>
    <dgm:cxn modelId="{7F8D5A88-E4DD-48E4-9079-92CE5F640E7A}" type="presParOf" srcId="{D471D673-A553-4F37-B6B6-F1BB8E1CBB0A}" destId="{ACB4D8DC-6B6A-4A98-A8B6-7825252477E8}" srcOrd="0" destOrd="0" presId="urn:microsoft.com/office/officeart/2005/8/layout/radial5"/>
    <dgm:cxn modelId="{ACAC40F6-F1CF-4ED9-8A88-2A80E9FAD88A}" type="presParOf" srcId="{14484C82-90A4-48C8-B3AE-9547F23AC3E1}" destId="{041F6B29-769C-4595-B86A-B0DB3F3BEE0A}" srcOrd="6" destOrd="0" presId="urn:microsoft.com/office/officeart/2005/8/layout/radial5"/>
    <dgm:cxn modelId="{F48255FC-E50A-4D9E-91FF-F2DC54063D32}" type="presParOf" srcId="{14484C82-90A4-48C8-B3AE-9547F23AC3E1}" destId="{C2741BA4-DCEE-4D13-8C92-E3F9F2F19B94}" srcOrd="7" destOrd="0" presId="urn:microsoft.com/office/officeart/2005/8/layout/radial5"/>
    <dgm:cxn modelId="{615100A9-0B81-4EF8-8ED1-33C232D9721B}" type="presParOf" srcId="{C2741BA4-DCEE-4D13-8C92-E3F9F2F19B94}" destId="{B6835E30-37C6-4902-B6FA-2CBB3BF6805B}" srcOrd="0" destOrd="0" presId="urn:microsoft.com/office/officeart/2005/8/layout/radial5"/>
    <dgm:cxn modelId="{0CADA940-8A26-4000-81BC-D9C18B05CC64}" type="presParOf" srcId="{14484C82-90A4-48C8-B3AE-9547F23AC3E1}" destId="{58191294-896F-452D-BCDA-640FB6C33A71}" srcOrd="8" destOrd="0" presId="urn:microsoft.com/office/officeart/2005/8/layout/radial5"/>
    <dgm:cxn modelId="{9F15221A-2C34-4A8B-9081-65DC63586B53}" type="presParOf" srcId="{14484C82-90A4-48C8-B3AE-9547F23AC3E1}" destId="{303B7D51-8201-44CE-8AF8-ED3D30366BC9}" srcOrd="9" destOrd="0" presId="urn:microsoft.com/office/officeart/2005/8/layout/radial5"/>
    <dgm:cxn modelId="{0D8CE325-380E-4104-947B-AD21895D60B2}" type="presParOf" srcId="{303B7D51-8201-44CE-8AF8-ED3D30366BC9}" destId="{55C309F5-9E10-4BBA-A296-861456C5D19F}" srcOrd="0" destOrd="0" presId="urn:microsoft.com/office/officeart/2005/8/layout/radial5"/>
    <dgm:cxn modelId="{AA080181-EAA8-4004-A745-FC657E590DFE}" type="presParOf" srcId="{14484C82-90A4-48C8-B3AE-9547F23AC3E1}" destId="{56A2E088-3301-42A7-ADDE-FC7FCFDF1614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2D97A-D95C-4DC5-98E0-D8192A5B00E9}">
      <dsp:nvSpPr>
        <dsp:cNvPr id="0" name=""/>
        <dsp:cNvSpPr/>
      </dsp:nvSpPr>
      <dsp:spPr>
        <a:xfrm>
          <a:off x="1473401" y="-63066"/>
          <a:ext cx="6044797" cy="6044797"/>
        </a:xfrm>
        <a:prstGeom prst="circularArrow">
          <a:avLst>
            <a:gd name="adj1" fmla="val 5544"/>
            <a:gd name="adj2" fmla="val 330680"/>
            <a:gd name="adj3" fmla="val 14748975"/>
            <a:gd name="adj4" fmla="val 16817867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ABABC-FB23-4BC4-915A-757AB21BB198}">
      <dsp:nvSpPr>
        <dsp:cNvPr id="0" name=""/>
        <dsp:cNvSpPr/>
      </dsp:nvSpPr>
      <dsp:spPr>
        <a:xfrm>
          <a:off x="3712108" y="3743"/>
          <a:ext cx="1567383" cy="783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Idea de Proyecto</a:t>
          </a:r>
        </a:p>
      </dsp:txBody>
      <dsp:txXfrm>
        <a:off x="3750365" y="42000"/>
        <a:ext cx="1490869" cy="707177"/>
      </dsp:txXfrm>
    </dsp:sp>
    <dsp:sp modelId="{5AC8016A-B0C3-4B13-84DC-CC2DC0BE1122}">
      <dsp:nvSpPr>
        <dsp:cNvPr id="0" name=""/>
        <dsp:cNvSpPr/>
      </dsp:nvSpPr>
      <dsp:spPr>
        <a:xfrm>
          <a:off x="5369046" y="606819"/>
          <a:ext cx="1567383" cy="783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Envío</a:t>
          </a:r>
          <a:r>
            <a:rPr lang="en-US" sz="1200" kern="1200" dirty="0"/>
            <a:t> del PIF </a:t>
          </a:r>
        </a:p>
      </dsp:txBody>
      <dsp:txXfrm>
        <a:off x="5407303" y="645076"/>
        <a:ext cx="1490869" cy="707177"/>
      </dsp:txXfrm>
    </dsp:sp>
    <dsp:sp modelId="{571F05A4-F703-4AF6-BD38-A59BFBE8065E}">
      <dsp:nvSpPr>
        <dsp:cNvPr id="0" name=""/>
        <dsp:cNvSpPr/>
      </dsp:nvSpPr>
      <dsp:spPr>
        <a:xfrm>
          <a:off x="6250685" y="2133862"/>
          <a:ext cx="1567383" cy="78369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600" kern="1200" dirty="0"/>
            <a:t>Aprobación por el Consejo del GEF</a:t>
          </a:r>
          <a:endParaRPr lang="en-US" sz="1600" kern="1200" dirty="0"/>
        </a:p>
      </dsp:txBody>
      <dsp:txXfrm>
        <a:off x="6288942" y="2172119"/>
        <a:ext cx="1490869" cy="707177"/>
      </dsp:txXfrm>
    </dsp:sp>
    <dsp:sp modelId="{732B0D4D-CF6B-42F7-B87B-7110FCFCDCA5}">
      <dsp:nvSpPr>
        <dsp:cNvPr id="0" name=""/>
        <dsp:cNvSpPr/>
      </dsp:nvSpPr>
      <dsp:spPr>
        <a:xfrm>
          <a:off x="5944495" y="3870351"/>
          <a:ext cx="1567383" cy="783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Envío</a:t>
          </a:r>
          <a:r>
            <a:rPr lang="en-US" sz="1200" kern="1200" dirty="0"/>
            <a:t> del </a:t>
          </a:r>
          <a:r>
            <a:rPr lang="en-US" sz="1200" kern="1200" dirty="0" err="1"/>
            <a:t>ProDoc</a:t>
          </a:r>
          <a:r>
            <a:rPr lang="en-US" sz="1200" kern="1200" dirty="0"/>
            <a:t> </a:t>
          </a:r>
        </a:p>
      </dsp:txBody>
      <dsp:txXfrm>
        <a:off x="5982752" y="3908608"/>
        <a:ext cx="1490869" cy="707177"/>
      </dsp:txXfrm>
    </dsp:sp>
    <dsp:sp modelId="{BA26C825-C538-4A46-A114-B4FBA9A8C48A}">
      <dsp:nvSpPr>
        <dsp:cNvPr id="0" name=""/>
        <dsp:cNvSpPr/>
      </dsp:nvSpPr>
      <dsp:spPr>
        <a:xfrm>
          <a:off x="4593746" y="5003764"/>
          <a:ext cx="1567383" cy="783691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Aprobación</a:t>
          </a:r>
          <a:r>
            <a:rPr lang="en-US" sz="1200" kern="1200" dirty="0"/>
            <a:t> del GEF CEO </a:t>
          </a:r>
        </a:p>
      </dsp:txBody>
      <dsp:txXfrm>
        <a:off x="4632003" y="5042021"/>
        <a:ext cx="1490869" cy="707177"/>
      </dsp:txXfrm>
    </dsp:sp>
    <dsp:sp modelId="{4E57D01D-02C8-45F8-9D0C-EDE41436C2A3}">
      <dsp:nvSpPr>
        <dsp:cNvPr id="0" name=""/>
        <dsp:cNvSpPr/>
      </dsp:nvSpPr>
      <dsp:spPr>
        <a:xfrm>
          <a:off x="2830469" y="5003764"/>
          <a:ext cx="1567383" cy="783691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200" kern="1200" dirty="0"/>
            <a:t>Aprobación del PNUD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200" kern="1200" dirty="0"/>
            <a:t>y de los Asociados en Per</a:t>
          </a:r>
          <a:r>
            <a:rPr lang="es-PE" sz="1200" kern="1200" dirty="0"/>
            <a:t>ú y Ecuador</a:t>
          </a:r>
          <a:endParaRPr lang="en-US" sz="1200" kern="1200" dirty="0"/>
        </a:p>
      </dsp:txBody>
      <dsp:txXfrm>
        <a:off x="2868726" y="5042021"/>
        <a:ext cx="1490869" cy="707177"/>
      </dsp:txXfrm>
    </dsp:sp>
    <dsp:sp modelId="{203C2E35-844E-4ED0-94B3-07BA87948CC3}">
      <dsp:nvSpPr>
        <dsp:cNvPr id="0" name=""/>
        <dsp:cNvSpPr/>
      </dsp:nvSpPr>
      <dsp:spPr>
        <a:xfrm>
          <a:off x="1479720" y="3870351"/>
          <a:ext cx="1567383" cy="783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200" kern="1200" dirty="0"/>
            <a:t>Taller de Arranque</a:t>
          </a:r>
          <a:endParaRPr lang="en-US" sz="1200" kern="1200" dirty="0"/>
        </a:p>
      </dsp:txBody>
      <dsp:txXfrm>
        <a:off x="1517977" y="3908608"/>
        <a:ext cx="1490869" cy="707177"/>
      </dsp:txXfrm>
    </dsp:sp>
    <dsp:sp modelId="{22E131D9-7AB8-4A18-A07F-B720595EE3E2}">
      <dsp:nvSpPr>
        <dsp:cNvPr id="0" name=""/>
        <dsp:cNvSpPr/>
      </dsp:nvSpPr>
      <dsp:spPr>
        <a:xfrm>
          <a:off x="635360" y="1801190"/>
          <a:ext cx="1567383" cy="783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200" kern="1200" dirty="0"/>
            <a:t>Medio término del proyecto</a:t>
          </a:r>
          <a:endParaRPr lang="en-US" sz="1200" kern="1200" dirty="0"/>
        </a:p>
      </dsp:txBody>
      <dsp:txXfrm>
        <a:off x="673617" y="1839447"/>
        <a:ext cx="1490869" cy="707177"/>
      </dsp:txXfrm>
    </dsp:sp>
    <dsp:sp modelId="{2DF76B86-BA25-4550-90E3-570D2913AA68}">
      <dsp:nvSpPr>
        <dsp:cNvPr id="0" name=""/>
        <dsp:cNvSpPr/>
      </dsp:nvSpPr>
      <dsp:spPr>
        <a:xfrm>
          <a:off x="2081004" y="543226"/>
          <a:ext cx="1567383" cy="78369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A" sz="1200" kern="1200" dirty="0"/>
            <a:t>Cierre de Proyecto</a:t>
          </a:r>
          <a:endParaRPr lang="en-US" sz="1200" kern="1200" dirty="0"/>
        </a:p>
      </dsp:txBody>
      <dsp:txXfrm>
        <a:off x="2119261" y="581483"/>
        <a:ext cx="1490869" cy="707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694AD-10DE-4DE4-8C0A-8EC1D1CE885D}">
      <dsp:nvSpPr>
        <dsp:cNvPr id="0" name=""/>
        <dsp:cNvSpPr/>
      </dsp:nvSpPr>
      <dsp:spPr>
        <a:xfrm>
          <a:off x="1433585" y="575283"/>
          <a:ext cx="2791273" cy="14330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Remover/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añadir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/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revisar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80189" y="575283"/>
        <a:ext cx="2344670" cy="1433056"/>
      </dsp:txXfrm>
    </dsp:sp>
    <dsp:sp modelId="{6BD97FE1-8303-4E3C-AF36-88D88A3DFC39}">
      <dsp:nvSpPr>
        <dsp:cNvPr id="0" name=""/>
        <dsp:cNvSpPr/>
      </dsp:nvSpPr>
      <dsp:spPr>
        <a:xfrm>
          <a:off x="1433585" y="2008339"/>
          <a:ext cx="2791273" cy="1433056"/>
        </a:xfrm>
        <a:prstGeom prst="rect">
          <a:avLst/>
        </a:prstGeom>
        <a:solidFill>
          <a:schemeClr val="accent2">
            <a:tint val="40000"/>
            <a:alpha val="90000"/>
            <a:hueOff val="-290516"/>
            <a:satOff val="-27"/>
            <a:lumOff val="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90516"/>
              <a:satOff val="-27"/>
              <a:lumOff val="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metas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productos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80189" y="2008339"/>
        <a:ext cx="2344670" cy="1433056"/>
      </dsp:txXfrm>
    </dsp:sp>
    <dsp:sp modelId="{584FAA01-E435-4D64-A676-C1F5A3269F59}">
      <dsp:nvSpPr>
        <dsp:cNvPr id="0" name=""/>
        <dsp:cNvSpPr/>
      </dsp:nvSpPr>
      <dsp:spPr>
        <a:xfrm>
          <a:off x="1433585" y="3441396"/>
          <a:ext cx="2791273" cy="1433056"/>
        </a:xfrm>
        <a:prstGeom prst="rect">
          <a:avLst/>
        </a:prstGeom>
        <a:solidFill>
          <a:schemeClr val="accent2">
            <a:tint val="40000"/>
            <a:alpha val="90000"/>
            <a:hueOff val="-581031"/>
            <a:satOff val="-53"/>
            <a:lumOff val="1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81031"/>
              <a:satOff val="-53"/>
              <a:lumOff val="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Enmiendas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errores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línea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de base</a:t>
          </a:r>
        </a:p>
      </dsp:txBody>
      <dsp:txXfrm>
        <a:off x="1880189" y="3441396"/>
        <a:ext cx="2344670" cy="1433056"/>
      </dsp:txXfrm>
    </dsp:sp>
    <dsp:sp modelId="{9A2400DD-025B-41AD-BD75-8891AC68684E}">
      <dsp:nvSpPr>
        <dsp:cNvPr id="0" name=""/>
        <dsp:cNvSpPr/>
      </dsp:nvSpPr>
      <dsp:spPr>
        <a:xfrm>
          <a:off x="171184" y="2346"/>
          <a:ext cx="1459311" cy="143234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" panose="020B0604020202020204" pitchFamily="34" charset="0"/>
              <a:cs typeface="Arial" panose="020B0604020202020204" pitchFamily="34" charset="0"/>
            </a:rPr>
            <a:t>Cambios permitidos</a:t>
          </a:r>
          <a:endParaRPr lang="en-US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895" y="212107"/>
        <a:ext cx="1031889" cy="1012818"/>
      </dsp:txXfrm>
    </dsp:sp>
    <dsp:sp modelId="{C0D7821C-8848-4812-B7E5-8F1099C24D42}">
      <dsp:nvSpPr>
        <dsp:cNvPr id="0" name=""/>
        <dsp:cNvSpPr/>
      </dsp:nvSpPr>
      <dsp:spPr>
        <a:xfrm>
          <a:off x="6108661" y="575283"/>
          <a:ext cx="2791273" cy="1433056"/>
        </a:xfrm>
        <a:prstGeom prst="rect">
          <a:avLst/>
        </a:prstGeom>
        <a:solidFill>
          <a:schemeClr val="accent2">
            <a:tint val="40000"/>
            <a:alpha val="90000"/>
            <a:hueOff val="-871547"/>
            <a:satOff val="-80"/>
            <a:lumOff val="2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71547"/>
              <a:satOff val="-80"/>
              <a:lumOff val="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5265" y="575283"/>
        <a:ext cx="2344670" cy="1433056"/>
      </dsp:txXfrm>
    </dsp:sp>
    <dsp:sp modelId="{D9E5D35B-7024-48F0-BADF-2B997D1411D3}">
      <dsp:nvSpPr>
        <dsp:cNvPr id="0" name=""/>
        <dsp:cNvSpPr/>
      </dsp:nvSpPr>
      <dsp:spPr>
        <a:xfrm>
          <a:off x="6108661" y="2008339"/>
          <a:ext cx="2791273" cy="1433056"/>
        </a:xfrm>
        <a:prstGeom prst="rect">
          <a:avLst/>
        </a:prstGeom>
        <a:solidFill>
          <a:schemeClr val="accent2">
            <a:tint val="40000"/>
            <a:alpha val="90000"/>
            <a:hueOff val="-1162063"/>
            <a:satOff val="-106"/>
            <a:lumOff val="3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62063"/>
              <a:satOff val="-106"/>
              <a:lumOff val="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Indicadores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nivel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5265" y="2008339"/>
        <a:ext cx="2344670" cy="1433056"/>
      </dsp:txXfrm>
    </dsp:sp>
    <dsp:sp modelId="{29E1432E-C7FF-4C90-8478-38847125B538}">
      <dsp:nvSpPr>
        <dsp:cNvPr id="0" name=""/>
        <dsp:cNvSpPr/>
      </dsp:nvSpPr>
      <dsp:spPr>
        <a:xfrm>
          <a:off x="6108661" y="3441396"/>
          <a:ext cx="2791273" cy="1433056"/>
        </a:xfrm>
        <a:prstGeom prst="rect">
          <a:avLst/>
        </a:prstGeom>
        <a:solidFill>
          <a:schemeClr val="accent2">
            <a:tint val="40000"/>
            <a:alpha val="90000"/>
            <a:hueOff val="-1452578"/>
            <a:satOff val="-133"/>
            <a:lumOff val="3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452578"/>
              <a:satOff val="-133"/>
              <a:lumOff val="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Cambios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mayores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a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cualquiera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de las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metas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5265" y="3441396"/>
        <a:ext cx="2344670" cy="1433056"/>
      </dsp:txXfrm>
    </dsp:sp>
    <dsp:sp modelId="{7F611088-88F6-4124-8B4D-DF84B5E32442}">
      <dsp:nvSpPr>
        <dsp:cNvPr id="0" name=""/>
        <dsp:cNvSpPr/>
      </dsp:nvSpPr>
      <dsp:spPr>
        <a:xfrm>
          <a:off x="4846143" y="2346"/>
          <a:ext cx="1488688" cy="1432340"/>
        </a:xfrm>
        <a:prstGeom prst="ellipse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 err="1">
              <a:latin typeface="Arial" panose="020B0604020202020204" pitchFamily="34" charset="0"/>
              <a:cs typeface="Arial" panose="020B0604020202020204" pitchFamily="34" charset="0"/>
            </a:rPr>
            <a:t>Cambios</a:t>
          </a: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 no </a:t>
          </a:r>
          <a:r>
            <a:rPr lang="en-US" sz="1500" b="1" kern="1200" dirty="0" err="1">
              <a:latin typeface="Arial" panose="020B0604020202020204" pitchFamily="34" charset="0"/>
              <a:cs typeface="Arial" panose="020B0604020202020204" pitchFamily="34" charset="0"/>
            </a:rPr>
            <a:t>permitidos</a:t>
          </a: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*</a:t>
          </a:r>
        </a:p>
      </dsp:txBody>
      <dsp:txXfrm>
        <a:off x="5064156" y="212107"/>
        <a:ext cx="1052662" cy="10128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FDFA74-65E0-4924-B311-9755DAD8D0ED}">
      <dsp:nvSpPr>
        <dsp:cNvPr id="0" name=""/>
        <dsp:cNvSpPr/>
      </dsp:nvSpPr>
      <dsp:spPr>
        <a:xfrm>
          <a:off x="674369" y="0"/>
          <a:ext cx="7642860" cy="472439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1F06C-0127-4299-88C9-AE3E642326D1}">
      <dsp:nvSpPr>
        <dsp:cNvPr id="0" name=""/>
        <dsp:cNvSpPr/>
      </dsp:nvSpPr>
      <dsp:spPr>
        <a:xfrm>
          <a:off x="2469" y="1417319"/>
          <a:ext cx="1437865" cy="1889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Myriad Pro" panose="020B0503030403020204" pitchFamily="34" charset="0"/>
            </a:rPr>
            <a:t>RTA, CO, </a:t>
          </a:r>
          <a:r>
            <a:rPr lang="en-US" sz="1300" kern="1200" dirty="0" err="1">
              <a:latin typeface="Myriad Pro" panose="020B0503030403020204" pitchFamily="34" charset="0"/>
            </a:rPr>
            <a:t>Equipo</a:t>
          </a:r>
          <a:r>
            <a:rPr lang="en-US" sz="1300" kern="1200" dirty="0">
              <a:latin typeface="Myriad Pro" panose="020B0503030403020204" pitchFamily="34" charset="0"/>
            </a:rPr>
            <a:t> de Proyecto o consultor a cargo de la MTR </a:t>
          </a:r>
          <a:r>
            <a:rPr lang="en-US" sz="1300" kern="1200" dirty="0" err="1">
              <a:latin typeface="Myriad Pro" panose="020B0503030403020204" pitchFamily="34" charset="0"/>
            </a:rPr>
            <a:t>proponen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cambios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específicos</a:t>
          </a:r>
          <a:endParaRPr lang="en-US" sz="1300" kern="1200" dirty="0">
            <a:latin typeface="Myriad Pro" panose="020B0503030403020204" pitchFamily="34" charset="0"/>
          </a:endParaRPr>
        </a:p>
      </dsp:txBody>
      <dsp:txXfrm>
        <a:off x="72660" y="1487510"/>
        <a:ext cx="1297483" cy="1749378"/>
      </dsp:txXfrm>
    </dsp:sp>
    <dsp:sp modelId="{CD3E2066-AACD-4534-8802-2B1E9AAFBAFB}">
      <dsp:nvSpPr>
        <dsp:cNvPr id="0" name=""/>
        <dsp:cNvSpPr/>
      </dsp:nvSpPr>
      <dsp:spPr>
        <a:xfrm>
          <a:off x="1512228" y="1417319"/>
          <a:ext cx="1437865" cy="1889760"/>
        </a:xfrm>
        <a:prstGeom prst="roundRect">
          <a:avLst/>
        </a:prstGeom>
        <a:solidFill>
          <a:schemeClr val="accent2">
            <a:hueOff val="-167625"/>
            <a:satOff val="-1932"/>
            <a:lumOff val="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latin typeface="Myriad Pro" panose="020B0503030403020204" pitchFamily="34" charset="0"/>
            </a:rPr>
            <a:t>Negociación</a:t>
          </a:r>
          <a:r>
            <a:rPr lang="en-US" sz="1300" kern="1200" dirty="0">
              <a:latin typeface="Myriad Pro" panose="020B0503030403020204" pitchFamily="34" charset="0"/>
            </a:rPr>
            <a:t> entre </a:t>
          </a:r>
          <a:r>
            <a:rPr lang="en-US" sz="1300" kern="1200" dirty="0" err="1">
              <a:latin typeface="Myriad Pro" panose="020B0503030403020204" pitchFamily="34" charset="0"/>
            </a:rPr>
            <a:t>todas</a:t>
          </a:r>
          <a:r>
            <a:rPr lang="en-US" sz="1300" kern="1200" dirty="0">
              <a:latin typeface="Myriad Pro" panose="020B0503030403020204" pitchFamily="34" charset="0"/>
            </a:rPr>
            <a:t> las </a:t>
          </a:r>
          <a:r>
            <a:rPr lang="en-US" sz="1300" kern="1200" dirty="0" err="1">
              <a:latin typeface="Myriad Pro" panose="020B0503030403020204" pitchFamily="34" charset="0"/>
            </a:rPr>
            <a:t>partes</a:t>
          </a:r>
          <a:r>
            <a:rPr lang="en-US" sz="1300" kern="1200" dirty="0">
              <a:latin typeface="Myriad Pro" panose="020B0503030403020204" pitchFamily="34" charset="0"/>
            </a:rPr>
            <a:t> (RTA, CO, </a:t>
          </a:r>
          <a:r>
            <a:rPr lang="en-US" sz="1300" kern="1200" dirty="0" err="1">
              <a:latin typeface="Myriad Pro" panose="020B0503030403020204" pitchFamily="34" charset="0"/>
            </a:rPr>
            <a:t>Equipo</a:t>
          </a:r>
          <a:r>
            <a:rPr lang="en-US" sz="1300" kern="1200" dirty="0">
              <a:latin typeface="Myriad Pro" panose="020B0503030403020204" pitchFamily="34" charset="0"/>
            </a:rPr>
            <a:t> de Proyecto)</a:t>
          </a:r>
        </a:p>
      </dsp:txBody>
      <dsp:txXfrm>
        <a:off x="1582419" y="1487510"/>
        <a:ext cx="1297483" cy="1749378"/>
      </dsp:txXfrm>
    </dsp:sp>
    <dsp:sp modelId="{6B50F1ED-8913-42B0-9E03-CEDA9E7F42FC}">
      <dsp:nvSpPr>
        <dsp:cNvPr id="0" name=""/>
        <dsp:cNvSpPr/>
      </dsp:nvSpPr>
      <dsp:spPr>
        <a:xfrm>
          <a:off x="3021987" y="1417319"/>
          <a:ext cx="1437865" cy="1889760"/>
        </a:xfrm>
        <a:prstGeom prst="roundRect">
          <a:avLst/>
        </a:prstGeom>
        <a:solidFill>
          <a:schemeClr val="accent2">
            <a:hueOff val="-335249"/>
            <a:satOff val="-3863"/>
            <a:lumOff val="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latin typeface="Myriad Pro" panose="020B0503030403020204" pitchFamily="34" charset="0"/>
            </a:rPr>
            <a:t>Acuerdo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sobre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los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cambios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propuestos</a:t>
          </a:r>
          <a:endParaRPr lang="en-US" sz="1300" kern="1200" dirty="0">
            <a:latin typeface="Myriad Pro" panose="020B0503030403020204" pitchFamily="34" charset="0"/>
          </a:endParaRPr>
        </a:p>
      </dsp:txBody>
      <dsp:txXfrm>
        <a:off x="3092178" y="1487510"/>
        <a:ext cx="1297483" cy="1749378"/>
      </dsp:txXfrm>
    </dsp:sp>
    <dsp:sp modelId="{DF705ABA-11E8-48D8-BE04-6076653343F4}">
      <dsp:nvSpPr>
        <dsp:cNvPr id="0" name=""/>
        <dsp:cNvSpPr/>
      </dsp:nvSpPr>
      <dsp:spPr>
        <a:xfrm>
          <a:off x="4531746" y="1417319"/>
          <a:ext cx="1437865" cy="1889760"/>
        </a:xfrm>
        <a:prstGeom prst="roundRect">
          <a:avLst/>
        </a:prstGeom>
        <a:solidFill>
          <a:schemeClr val="accent2">
            <a:hueOff val="-502874"/>
            <a:satOff val="-5795"/>
            <a:lumOff val="1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latin typeface="Myriad Pro" panose="020B0503030403020204" pitchFamily="34" charset="0"/>
            </a:rPr>
            <a:t>Envío</a:t>
          </a:r>
          <a:r>
            <a:rPr lang="en-US" sz="1300" kern="1200" dirty="0">
              <a:latin typeface="Myriad Pro" panose="020B0503030403020204" pitchFamily="34" charset="0"/>
            </a:rPr>
            <a:t> de </a:t>
          </a:r>
          <a:r>
            <a:rPr lang="en-US" sz="1300" kern="1200" dirty="0" err="1">
              <a:latin typeface="Myriad Pro" panose="020B0503030403020204" pitchFamily="34" charset="0"/>
            </a:rPr>
            <a:t>los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cambios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propuestos</a:t>
          </a:r>
          <a:r>
            <a:rPr lang="en-US" sz="1300" kern="1200" dirty="0">
              <a:latin typeface="Myriad Pro" panose="020B0503030403020204" pitchFamily="34" charset="0"/>
            </a:rPr>
            <a:t> al RTA y </a:t>
          </a:r>
          <a:r>
            <a:rPr lang="en-US" sz="1300" kern="1200" dirty="0" err="1">
              <a:latin typeface="Myriad Pro" panose="020B0503030403020204" pitchFamily="34" charset="0"/>
            </a:rPr>
            <a:t>Comité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Directivo</a:t>
          </a:r>
          <a:r>
            <a:rPr lang="en-US" sz="1300" kern="1200" dirty="0">
              <a:latin typeface="Myriad Pro" panose="020B0503030403020204" pitchFamily="34" charset="0"/>
            </a:rPr>
            <a:t> del Proyecto (CDP)</a:t>
          </a:r>
        </a:p>
      </dsp:txBody>
      <dsp:txXfrm>
        <a:off x="4601937" y="1487510"/>
        <a:ext cx="1297483" cy="1749378"/>
      </dsp:txXfrm>
    </dsp:sp>
    <dsp:sp modelId="{3D0BBDDB-EA8D-4B56-9B69-89B70172F1CD}">
      <dsp:nvSpPr>
        <dsp:cNvPr id="0" name=""/>
        <dsp:cNvSpPr/>
      </dsp:nvSpPr>
      <dsp:spPr>
        <a:xfrm>
          <a:off x="6041505" y="1417319"/>
          <a:ext cx="1437865" cy="1889760"/>
        </a:xfrm>
        <a:prstGeom prst="roundRect">
          <a:avLst/>
        </a:prstGeom>
        <a:solidFill>
          <a:schemeClr val="accent2">
            <a:hueOff val="-670499"/>
            <a:satOff val="-7726"/>
            <a:lumOff val="17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latin typeface="Myriad Pro" panose="020B0503030403020204" pitchFamily="34" charset="0"/>
            </a:rPr>
            <a:t>Aprobación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oficial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emitida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por</a:t>
          </a:r>
          <a:r>
            <a:rPr lang="en-US" sz="1300" kern="1200" dirty="0">
              <a:latin typeface="Myriad Pro" panose="020B0503030403020204" pitchFamily="34" charset="0"/>
            </a:rPr>
            <a:t> el RTA y el CDP</a:t>
          </a:r>
        </a:p>
      </dsp:txBody>
      <dsp:txXfrm>
        <a:off x="6111696" y="1487510"/>
        <a:ext cx="1297483" cy="1749378"/>
      </dsp:txXfrm>
    </dsp:sp>
    <dsp:sp modelId="{271A26F5-72AC-4289-A451-8FAFAAD88885}">
      <dsp:nvSpPr>
        <dsp:cNvPr id="0" name=""/>
        <dsp:cNvSpPr/>
      </dsp:nvSpPr>
      <dsp:spPr>
        <a:xfrm>
          <a:off x="7551264" y="1417319"/>
          <a:ext cx="1437865" cy="1889760"/>
        </a:xfrm>
        <a:prstGeom prst="roundRect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>
              <a:latin typeface="Myriad Pro" panose="020B0503030403020204" pitchFamily="34" charset="0"/>
            </a:rPr>
            <a:t>Cambios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reportados</a:t>
          </a:r>
          <a:r>
            <a:rPr lang="en-US" sz="1300" kern="1200" dirty="0">
              <a:latin typeface="Myriad Pro" panose="020B0503030403020204" pitchFamily="34" charset="0"/>
            </a:rPr>
            <a:t> </a:t>
          </a:r>
          <a:r>
            <a:rPr lang="en-US" sz="1300" kern="1200" dirty="0" err="1">
              <a:latin typeface="Myriad Pro" panose="020B0503030403020204" pitchFamily="34" charset="0"/>
            </a:rPr>
            <a:t>en</a:t>
          </a:r>
          <a:r>
            <a:rPr lang="en-US" sz="1300" kern="1200" dirty="0">
              <a:latin typeface="Myriad Pro" panose="020B0503030403020204" pitchFamily="34" charset="0"/>
            </a:rPr>
            <a:t> el </a:t>
          </a:r>
          <a:r>
            <a:rPr lang="en-US" sz="1300" kern="1200" dirty="0" err="1">
              <a:latin typeface="Myriad Pro" panose="020B0503030403020204" pitchFamily="34" charset="0"/>
            </a:rPr>
            <a:t>próximo</a:t>
          </a:r>
          <a:r>
            <a:rPr lang="en-US" sz="1300" kern="1200" dirty="0">
              <a:latin typeface="Myriad Pro" panose="020B0503030403020204" pitchFamily="34" charset="0"/>
            </a:rPr>
            <a:t> Informe de </a:t>
          </a:r>
          <a:r>
            <a:rPr lang="en-US" sz="1300" kern="1200" dirty="0" err="1">
              <a:latin typeface="Myriad Pro" panose="020B0503030403020204" pitchFamily="34" charset="0"/>
            </a:rPr>
            <a:t>Implementación</a:t>
          </a:r>
          <a:r>
            <a:rPr lang="en-US" sz="1300" kern="1200" dirty="0">
              <a:latin typeface="Myriad Pro" panose="020B0503030403020204" pitchFamily="34" charset="0"/>
            </a:rPr>
            <a:t> del Proyecto (PIR)</a:t>
          </a:r>
        </a:p>
      </dsp:txBody>
      <dsp:txXfrm>
        <a:off x="7621455" y="1487510"/>
        <a:ext cx="1297483" cy="17493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06507-7484-4804-AFCA-8A21A44A4927}">
      <dsp:nvSpPr>
        <dsp:cNvPr id="0" name=""/>
        <dsp:cNvSpPr/>
      </dsp:nvSpPr>
      <dsp:spPr>
        <a:xfrm>
          <a:off x="2699385" y="1298"/>
          <a:ext cx="4977765" cy="225136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Proyectos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complejos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que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enfrentan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riesgos</a:t>
          </a:r>
          <a:r>
            <a:rPr lang="en-US" sz="24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4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desafíos</a:t>
          </a:r>
          <a:endParaRPr lang="en-US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9385" y="1298"/>
        <a:ext cx="4977765" cy="2251363"/>
      </dsp:txXfrm>
    </dsp:sp>
    <dsp:sp modelId="{4D5D56DC-9D4F-40FA-AA34-809D6CB5B35B}">
      <dsp:nvSpPr>
        <dsp:cNvPr id="0" name=""/>
        <dsp:cNvSpPr/>
      </dsp:nvSpPr>
      <dsp:spPr>
        <a:xfrm>
          <a:off x="346811" y="12308"/>
          <a:ext cx="2228850" cy="22513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71923-D1EB-4721-90A5-8F5AEABB4DA3}">
      <dsp:nvSpPr>
        <dsp:cNvPr id="0" name=""/>
        <dsp:cNvSpPr/>
      </dsp:nvSpPr>
      <dsp:spPr>
        <a:xfrm>
          <a:off x="247649" y="2624137"/>
          <a:ext cx="4977765" cy="225136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Fortalecer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el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manejo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proyecto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portafolio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eficacia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y </a:t>
          </a:r>
          <a:r>
            <a:rPr lang="en-US" sz="2000" b="1" kern="120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eficiencia</a:t>
          </a:r>
          <a:r>
            <a:rPr lang="en-US" sz="20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</dsp:txBody>
      <dsp:txXfrm>
        <a:off x="247649" y="2624137"/>
        <a:ext cx="4977765" cy="2251363"/>
      </dsp:txXfrm>
    </dsp:sp>
    <dsp:sp modelId="{9E6A707D-19CD-4583-B6EB-663931A59AF8}">
      <dsp:nvSpPr>
        <dsp:cNvPr id="0" name=""/>
        <dsp:cNvSpPr/>
      </dsp:nvSpPr>
      <dsp:spPr>
        <a:xfrm>
          <a:off x="5393225" y="2591087"/>
          <a:ext cx="2228850" cy="22513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0FF35-C612-4457-A8D6-C5615A75976D}">
      <dsp:nvSpPr>
        <dsp:cNvPr id="0" name=""/>
        <dsp:cNvSpPr/>
      </dsp:nvSpPr>
      <dsp:spPr>
        <a:xfrm>
          <a:off x="4316" y="214518"/>
          <a:ext cx="2207641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Myriad Pro" panose="020B0503030403020204" pitchFamily="34" charset="0"/>
            </a:rPr>
            <a:t>AMBIENTALES</a:t>
          </a:r>
        </a:p>
      </dsp:txBody>
      <dsp:txXfrm>
        <a:off x="4316" y="214518"/>
        <a:ext cx="2207641" cy="306281"/>
      </dsp:txXfrm>
    </dsp:sp>
    <dsp:sp modelId="{EF9B691D-C5A6-4B54-B0D6-F671784ADCB5}">
      <dsp:nvSpPr>
        <dsp:cNvPr id="0" name=""/>
        <dsp:cNvSpPr/>
      </dsp:nvSpPr>
      <dsp:spPr>
        <a:xfrm>
          <a:off x="2211958" y="61377"/>
          <a:ext cx="441528" cy="6125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FCB89-3CCD-4542-AC99-70804C4D3247}">
      <dsp:nvSpPr>
        <dsp:cNvPr id="0" name=""/>
        <dsp:cNvSpPr/>
      </dsp:nvSpPr>
      <dsp:spPr>
        <a:xfrm>
          <a:off x="2830097" y="61377"/>
          <a:ext cx="6004786" cy="61256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A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Desastres naturales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A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Variaciones extremas ocasionales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2830097" y="61377"/>
        <a:ext cx="6004786" cy="612562"/>
      </dsp:txXfrm>
    </dsp:sp>
    <dsp:sp modelId="{87C6ACBB-30C7-4D28-92A1-E7A45BBC4FBA}">
      <dsp:nvSpPr>
        <dsp:cNvPr id="0" name=""/>
        <dsp:cNvSpPr/>
      </dsp:nvSpPr>
      <dsp:spPr>
        <a:xfrm>
          <a:off x="4316" y="881080"/>
          <a:ext cx="2207641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Myriad Pro" panose="020B0503030403020204" pitchFamily="34" charset="0"/>
            </a:rPr>
            <a:t>FINANCIEROS</a:t>
          </a:r>
        </a:p>
      </dsp:txBody>
      <dsp:txXfrm>
        <a:off x="4316" y="881080"/>
        <a:ext cx="2207641" cy="306281"/>
      </dsp:txXfrm>
    </dsp:sp>
    <dsp:sp modelId="{18F0C12A-FB26-492F-9A19-4169DE71E64C}">
      <dsp:nvSpPr>
        <dsp:cNvPr id="0" name=""/>
        <dsp:cNvSpPr/>
      </dsp:nvSpPr>
      <dsp:spPr>
        <a:xfrm>
          <a:off x="2211958" y="727940"/>
          <a:ext cx="441528" cy="6125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87A85-CEBD-4EF7-9206-9641CADDA4B5}">
      <dsp:nvSpPr>
        <dsp:cNvPr id="0" name=""/>
        <dsp:cNvSpPr/>
      </dsp:nvSpPr>
      <dsp:spPr>
        <a:xfrm>
          <a:off x="2830097" y="727940"/>
          <a:ext cx="6004786" cy="61256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Externos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: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tasas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interés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,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tipo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cambio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, etc.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Internos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: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dificultades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en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el co-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financiamiento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2830097" y="727940"/>
        <a:ext cx="6004786" cy="612562"/>
      </dsp:txXfrm>
    </dsp:sp>
    <dsp:sp modelId="{CF7ECAE8-0917-4AD7-AA37-63260C3436EA}">
      <dsp:nvSpPr>
        <dsp:cNvPr id="0" name=""/>
        <dsp:cNvSpPr/>
      </dsp:nvSpPr>
      <dsp:spPr>
        <a:xfrm>
          <a:off x="4316" y="1681641"/>
          <a:ext cx="2207641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Myriad Pro" panose="020B0503030403020204" pitchFamily="34" charset="0"/>
            </a:rPr>
            <a:t>OPERACIONALES </a:t>
          </a:r>
        </a:p>
      </dsp:txBody>
      <dsp:txXfrm>
        <a:off x="4316" y="1681641"/>
        <a:ext cx="2207641" cy="306281"/>
      </dsp:txXfrm>
    </dsp:sp>
    <dsp:sp modelId="{5AFF8D8A-B746-483A-B35C-C68CFFEB7910}">
      <dsp:nvSpPr>
        <dsp:cNvPr id="0" name=""/>
        <dsp:cNvSpPr/>
      </dsp:nvSpPr>
      <dsp:spPr>
        <a:xfrm>
          <a:off x="2211958" y="1394502"/>
          <a:ext cx="441528" cy="880558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6BC6D-9E17-4C07-A5E0-473A91E53382}">
      <dsp:nvSpPr>
        <dsp:cNvPr id="0" name=""/>
        <dsp:cNvSpPr/>
      </dsp:nvSpPr>
      <dsp:spPr>
        <a:xfrm>
          <a:off x="2830097" y="1394502"/>
          <a:ext cx="6004786" cy="880558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Diseño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complejo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Negligencia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/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incompetencia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Limitado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M&amp;E;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baja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tasa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ejecución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los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recursos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2830097" y="1394502"/>
        <a:ext cx="6004786" cy="880558"/>
      </dsp:txXfrm>
    </dsp:sp>
    <dsp:sp modelId="{3BD00D45-B948-4D46-94E1-ACE04F29AA79}">
      <dsp:nvSpPr>
        <dsp:cNvPr id="0" name=""/>
        <dsp:cNvSpPr/>
      </dsp:nvSpPr>
      <dsp:spPr>
        <a:xfrm>
          <a:off x="4316" y="2482201"/>
          <a:ext cx="2207641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Myriad Pro" panose="020B0503030403020204" pitchFamily="34" charset="0"/>
            </a:rPr>
            <a:t>ORGANIZACIONALES</a:t>
          </a:r>
        </a:p>
      </dsp:txBody>
      <dsp:txXfrm>
        <a:off x="4316" y="2482201"/>
        <a:ext cx="2207641" cy="306281"/>
      </dsp:txXfrm>
    </dsp:sp>
    <dsp:sp modelId="{372130B7-AD7A-4003-96EC-FB1E77801A62}">
      <dsp:nvSpPr>
        <dsp:cNvPr id="0" name=""/>
        <dsp:cNvSpPr/>
      </dsp:nvSpPr>
      <dsp:spPr>
        <a:xfrm>
          <a:off x="2211958" y="2329061"/>
          <a:ext cx="441528" cy="6125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F1F17-C953-4A9F-A87D-58A43F8A2B70}">
      <dsp:nvSpPr>
        <dsp:cNvPr id="0" name=""/>
        <dsp:cNvSpPr/>
      </dsp:nvSpPr>
      <dsp:spPr>
        <a:xfrm>
          <a:off x="2830097" y="2329061"/>
          <a:ext cx="6004786" cy="61256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Institucional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/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arreglos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implementación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Institucional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/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Capacidad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ejecución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2830097" y="2329061"/>
        <a:ext cx="6004786" cy="612562"/>
      </dsp:txXfrm>
    </dsp:sp>
    <dsp:sp modelId="{D4ECA6BE-ADF9-414D-8769-7013548A6F30}">
      <dsp:nvSpPr>
        <dsp:cNvPr id="0" name=""/>
        <dsp:cNvSpPr/>
      </dsp:nvSpPr>
      <dsp:spPr>
        <a:xfrm>
          <a:off x="4316" y="3148764"/>
          <a:ext cx="2207641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Myriad Pro" panose="020B0503030403020204" pitchFamily="34" charset="0"/>
            </a:rPr>
            <a:t>POLITICOS </a:t>
          </a:r>
        </a:p>
      </dsp:txBody>
      <dsp:txXfrm>
        <a:off x="4316" y="3148764"/>
        <a:ext cx="2207641" cy="306281"/>
      </dsp:txXfrm>
    </dsp:sp>
    <dsp:sp modelId="{49D3847B-B901-4B31-A3FD-9CD8D44BBB9D}">
      <dsp:nvSpPr>
        <dsp:cNvPr id="0" name=""/>
        <dsp:cNvSpPr/>
      </dsp:nvSpPr>
      <dsp:spPr>
        <a:xfrm>
          <a:off x="2211958" y="2995623"/>
          <a:ext cx="441528" cy="6125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35D33-BC8D-4B84-BCA0-5E5F8B859F00}">
      <dsp:nvSpPr>
        <dsp:cNvPr id="0" name=""/>
        <dsp:cNvSpPr/>
      </dsp:nvSpPr>
      <dsp:spPr>
        <a:xfrm>
          <a:off x="2830097" y="2995623"/>
          <a:ext cx="6004786" cy="61256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Compromiso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gubernamental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;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voluntad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política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Inestabilidad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política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;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cambios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gobierno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</a:p>
      </dsp:txBody>
      <dsp:txXfrm>
        <a:off x="2830097" y="2995623"/>
        <a:ext cx="6004786" cy="612562"/>
      </dsp:txXfrm>
    </dsp:sp>
    <dsp:sp modelId="{B961304E-516D-4037-AA0E-D599693D6F2C}">
      <dsp:nvSpPr>
        <dsp:cNvPr id="0" name=""/>
        <dsp:cNvSpPr/>
      </dsp:nvSpPr>
      <dsp:spPr>
        <a:xfrm>
          <a:off x="4316" y="3815326"/>
          <a:ext cx="2207641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Myriad Pro" panose="020B0503030403020204" pitchFamily="34" charset="0"/>
            </a:rPr>
            <a:t>REGULATORIOS</a:t>
          </a:r>
        </a:p>
      </dsp:txBody>
      <dsp:txXfrm>
        <a:off x="4316" y="3815326"/>
        <a:ext cx="2207641" cy="306281"/>
      </dsp:txXfrm>
    </dsp:sp>
    <dsp:sp modelId="{93F66C9E-A7C5-42C0-B8C3-F9744DE903AB}">
      <dsp:nvSpPr>
        <dsp:cNvPr id="0" name=""/>
        <dsp:cNvSpPr/>
      </dsp:nvSpPr>
      <dsp:spPr>
        <a:xfrm>
          <a:off x="2211958" y="3662186"/>
          <a:ext cx="441528" cy="612562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4EDAD-EF5E-4B34-8C07-43368D801B32}">
      <dsp:nvSpPr>
        <dsp:cNvPr id="0" name=""/>
        <dsp:cNvSpPr/>
      </dsp:nvSpPr>
      <dsp:spPr>
        <a:xfrm>
          <a:off x="2830097" y="3662186"/>
          <a:ext cx="6004786" cy="612562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Regulaciones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y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políticas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nuevas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inesperadas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Políticas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/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legislación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que no se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aprueban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2830097" y="3662186"/>
        <a:ext cx="6004786" cy="612562"/>
      </dsp:txXfrm>
    </dsp:sp>
    <dsp:sp modelId="{B405DCBF-79D8-4736-9899-44903CDEA15F}">
      <dsp:nvSpPr>
        <dsp:cNvPr id="0" name=""/>
        <dsp:cNvSpPr/>
      </dsp:nvSpPr>
      <dsp:spPr>
        <a:xfrm>
          <a:off x="4316" y="4596744"/>
          <a:ext cx="2207641" cy="306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38100" rIns="106680" bIns="3810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chemeClr val="tx1"/>
              </a:solidFill>
              <a:latin typeface="Myriad Pro" panose="020B0503030403020204" pitchFamily="34" charset="0"/>
            </a:rPr>
            <a:t>ESTRATEGICOS</a:t>
          </a:r>
        </a:p>
      </dsp:txBody>
      <dsp:txXfrm>
        <a:off x="4316" y="4596744"/>
        <a:ext cx="2207641" cy="306281"/>
      </dsp:txXfrm>
    </dsp:sp>
    <dsp:sp modelId="{01836900-13AC-484D-A50E-F0F0E3B59BD0}">
      <dsp:nvSpPr>
        <dsp:cNvPr id="0" name=""/>
        <dsp:cNvSpPr/>
      </dsp:nvSpPr>
      <dsp:spPr>
        <a:xfrm>
          <a:off x="2211958" y="4328748"/>
          <a:ext cx="441528" cy="842273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892DF-D784-4913-9952-F86ED80488BF}">
      <dsp:nvSpPr>
        <dsp:cNvPr id="0" name=""/>
        <dsp:cNvSpPr/>
      </dsp:nvSpPr>
      <dsp:spPr>
        <a:xfrm>
          <a:off x="2830097" y="4328748"/>
          <a:ext cx="6004786" cy="842273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PA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Alianzas que no se concretan</a:t>
          </a:r>
          <a:endParaRPr lang="en-US" sz="1500" b="0" kern="1200" dirty="0">
            <a:solidFill>
              <a:schemeClr val="tx1"/>
            </a:solidFill>
            <a:latin typeface="Myriad Pro" panose="020B0503030403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Inconsistencias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entre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alcance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/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aspiraciones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del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proyecto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 y </a:t>
          </a:r>
          <a:r>
            <a:rPr lang="en-US" sz="1500" b="0" kern="1200" dirty="0" err="1">
              <a:solidFill>
                <a:schemeClr val="tx1"/>
              </a:solidFill>
              <a:latin typeface="Myriad Pro" panose="020B0503030403020204" pitchFamily="34" charset="0"/>
            </a:rPr>
            <a:t>capacidades</a:t>
          </a:r>
          <a:r>
            <a:rPr lang="en-US" sz="1500" b="0" kern="1200" dirty="0">
              <a:solidFill>
                <a:schemeClr val="tx1"/>
              </a:solidFill>
              <a:latin typeface="Myriad Pro" panose="020B0503030403020204" pitchFamily="34" charset="0"/>
            </a:rPr>
            <a:t>.</a:t>
          </a:r>
        </a:p>
      </dsp:txBody>
      <dsp:txXfrm>
        <a:off x="2830097" y="4328748"/>
        <a:ext cx="6004786" cy="8422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985B9-089E-4038-8C90-C10A8B819F4E}">
      <dsp:nvSpPr>
        <dsp:cNvPr id="0" name=""/>
        <dsp:cNvSpPr/>
      </dsp:nvSpPr>
      <dsp:spPr>
        <a:xfrm>
          <a:off x="3641373" y="2447491"/>
          <a:ext cx="1480253" cy="1480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Myriad Pro" panose="020B0503030403020204" pitchFamily="34" charset="0"/>
            </a:rPr>
            <a:t>Ser realista</a:t>
          </a:r>
          <a:endParaRPr lang="en-US" sz="2400" kern="1200" dirty="0">
            <a:latin typeface="Myriad Pro" panose="020B0503030403020204" pitchFamily="34" charset="0"/>
          </a:endParaRPr>
        </a:p>
      </dsp:txBody>
      <dsp:txXfrm>
        <a:off x="3858151" y="2664269"/>
        <a:ext cx="1046697" cy="1046697"/>
      </dsp:txXfrm>
    </dsp:sp>
    <dsp:sp modelId="{CE88A4FC-7EE7-42C3-B09B-F385DFE4D457}">
      <dsp:nvSpPr>
        <dsp:cNvPr id="0" name=""/>
        <dsp:cNvSpPr/>
      </dsp:nvSpPr>
      <dsp:spPr>
        <a:xfrm rot="16200000">
          <a:off x="4223875" y="1907366"/>
          <a:ext cx="315248" cy="503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4271162" y="2055310"/>
        <a:ext cx="220674" cy="301972"/>
      </dsp:txXfrm>
    </dsp:sp>
    <dsp:sp modelId="{B0590D82-378E-4FCC-BDF4-593479B79566}">
      <dsp:nvSpPr>
        <dsp:cNvPr id="0" name=""/>
        <dsp:cNvSpPr/>
      </dsp:nvSpPr>
      <dsp:spPr>
        <a:xfrm>
          <a:off x="3456341" y="2365"/>
          <a:ext cx="1850317" cy="18503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Myriad Pro" panose="020B0503030403020204" pitchFamily="34" charset="0"/>
            </a:rPr>
            <a:t>El Proyecto no “necesita” muchos riesgos</a:t>
          </a:r>
          <a:endParaRPr lang="en-US" sz="1300" kern="1200" dirty="0">
            <a:latin typeface="Myriad Pro" panose="020B0503030403020204" pitchFamily="34" charset="0"/>
          </a:endParaRPr>
        </a:p>
      </dsp:txBody>
      <dsp:txXfrm>
        <a:off x="3727314" y="273338"/>
        <a:ext cx="1308371" cy="1308371"/>
      </dsp:txXfrm>
    </dsp:sp>
    <dsp:sp modelId="{0F2AF718-F71C-4A48-8A9E-AACB713CEA36}">
      <dsp:nvSpPr>
        <dsp:cNvPr id="0" name=""/>
        <dsp:cNvSpPr/>
      </dsp:nvSpPr>
      <dsp:spPr>
        <a:xfrm rot="20520000">
          <a:off x="5202141" y="2618117"/>
          <a:ext cx="315248" cy="503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84339"/>
            <a:satOff val="-1172"/>
            <a:lumOff val="-24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5204455" y="2733386"/>
        <a:ext cx="220674" cy="301972"/>
      </dsp:txXfrm>
    </dsp:sp>
    <dsp:sp modelId="{B46ADE22-AFC6-49C6-B94F-3B10BD24C6D5}">
      <dsp:nvSpPr>
        <dsp:cNvPr id="0" name=""/>
        <dsp:cNvSpPr/>
      </dsp:nvSpPr>
      <dsp:spPr>
        <a:xfrm>
          <a:off x="5605819" y="1564052"/>
          <a:ext cx="1850317" cy="1850317"/>
        </a:xfrm>
        <a:prstGeom prst="ellipse">
          <a:avLst/>
        </a:prstGeom>
        <a:solidFill>
          <a:schemeClr val="accent3">
            <a:hueOff val="-284339"/>
            <a:satOff val="-1172"/>
            <a:lumOff val="-2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Myriad Pro" panose="020B0503030403020204" pitchFamily="34" charset="0"/>
            </a:rPr>
            <a:t>Solo los riesgos </a:t>
          </a:r>
          <a:r>
            <a:rPr lang="en-US" sz="1300" b="1" kern="1200">
              <a:latin typeface="Myriad Pro" panose="020B0503030403020204" pitchFamily="34" charset="0"/>
            </a:rPr>
            <a:t>criticos</a:t>
          </a:r>
          <a:r>
            <a:rPr lang="en-US" sz="1300" kern="1200">
              <a:latin typeface="Myriad Pro" panose="020B0503030403020204" pitchFamily="34" charset="0"/>
            </a:rPr>
            <a:t> deben ser reportados en el PIR</a:t>
          </a:r>
          <a:endParaRPr lang="en-US" sz="1300" kern="1200" dirty="0">
            <a:latin typeface="Myriad Pro" panose="020B0503030403020204" pitchFamily="34" charset="0"/>
          </a:endParaRPr>
        </a:p>
      </dsp:txBody>
      <dsp:txXfrm>
        <a:off x="5876792" y="1835025"/>
        <a:ext cx="1308371" cy="1308371"/>
      </dsp:txXfrm>
    </dsp:sp>
    <dsp:sp modelId="{D471D673-A553-4F37-B6B6-F1BB8E1CBB0A}">
      <dsp:nvSpPr>
        <dsp:cNvPr id="0" name=""/>
        <dsp:cNvSpPr/>
      </dsp:nvSpPr>
      <dsp:spPr>
        <a:xfrm rot="3240000">
          <a:off x="4828476" y="3768138"/>
          <a:ext cx="315248" cy="503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68678"/>
            <a:satOff val="-2344"/>
            <a:lumOff val="-4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>
        <a:off x="4847968" y="3830539"/>
        <a:ext cx="220674" cy="301972"/>
      </dsp:txXfrm>
    </dsp:sp>
    <dsp:sp modelId="{041F6B29-769C-4595-B86A-B0DB3F3BEE0A}">
      <dsp:nvSpPr>
        <dsp:cNvPr id="0" name=""/>
        <dsp:cNvSpPr/>
      </dsp:nvSpPr>
      <dsp:spPr>
        <a:xfrm>
          <a:off x="4784791" y="4090915"/>
          <a:ext cx="1850317" cy="1850317"/>
        </a:xfrm>
        <a:prstGeom prst="ellipse">
          <a:avLst/>
        </a:prstGeom>
        <a:solidFill>
          <a:schemeClr val="accent3">
            <a:hueOff val="-568678"/>
            <a:satOff val="-2344"/>
            <a:lumOff val="-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Myriad Pro" panose="020B0503030403020204" pitchFamily="34" charset="0"/>
            </a:rPr>
            <a:t>El ATLAS Risk Log Report debe ser actualizado al menos una vez al año</a:t>
          </a:r>
          <a:endParaRPr lang="en-US" sz="1300" kern="1200" dirty="0">
            <a:latin typeface="Myriad Pro" panose="020B0503030403020204" pitchFamily="34" charset="0"/>
          </a:endParaRPr>
        </a:p>
      </dsp:txBody>
      <dsp:txXfrm>
        <a:off x="5055764" y="4361888"/>
        <a:ext cx="1308371" cy="1308371"/>
      </dsp:txXfrm>
    </dsp:sp>
    <dsp:sp modelId="{C2741BA4-DCEE-4D13-8C92-E3F9F2F19B94}">
      <dsp:nvSpPr>
        <dsp:cNvPr id="0" name=""/>
        <dsp:cNvSpPr/>
      </dsp:nvSpPr>
      <dsp:spPr>
        <a:xfrm rot="7560000">
          <a:off x="3619274" y="3768138"/>
          <a:ext cx="315248" cy="503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853018"/>
            <a:satOff val="-3517"/>
            <a:lumOff val="-7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 rot="10800000">
        <a:off x="3694356" y="3830539"/>
        <a:ext cx="220674" cy="301972"/>
      </dsp:txXfrm>
    </dsp:sp>
    <dsp:sp modelId="{58191294-896F-452D-BCDA-640FB6C33A71}">
      <dsp:nvSpPr>
        <dsp:cNvPr id="0" name=""/>
        <dsp:cNvSpPr/>
      </dsp:nvSpPr>
      <dsp:spPr>
        <a:xfrm>
          <a:off x="2127891" y="4090915"/>
          <a:ext cx="1850317" cy="1850317"/>
        </a:xfrm>
        <a:prstGeom prst="ellipse">
          <a:avLst/>
        </a:prstGeom>
        <a:solidFill>
          <a:schemeClr val="accent3">
            <a:hueOff val="-853018"/>
            <a:satOff val="-3517"/>
            <a:lumOff val="-7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Myriad Pro" panose="020B0503030403020204" pitchFamily="34" charset="0"/>
            </a:rPr>
            <a:t>Todo el Proyecto está en “riesgo” si tiene más de 3 riesgos críticos</a:t>
          </a:r>
          <a:endParaRPr lang="en-US" sz="1300" kern="1200" dirty="0">
            <a:latin typeface="Myriad Pro" panose="020B0503030403020204" pitchFamily="34" charset="0"/>
          </a:endParaRPr>
        </a:p>
      </dsp:txBody>
      <dsp:txXfrm>
        <a:off x="2398864" y="4361888"/>
        <a:ext cx="1308371" cy="1308371"/>
      </dsp:txXfrm>
    </dsp:sp>
    <dsp:sp modelId="{303B7D51-8201-44CE-8AF8-ED3D30366BC9}">
      <dsp:nvSpPr>
        <dsp:cNvPr id="0" name=""/>
        <dsp:cNvSpPr/>
      </dsp:nvSpPr>
      <dsp:spPr>
        <a:xfrm rot="11880000">
          <a:off x="3245609" y="2618117"/>
          <a:ext cx="315248" cy="5032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>
            <a:solidFill>
              <a:schemeClr val="tx1"/>
            </a:solidFill>
            <a:latin typeface="Myriad Pro" panose="020B0503030403020204" pitchFamily="34" charset="0"/>
          </a:endParaRPr>
        </a:p>
      </dsp:txBody>
      <dsp:txXfrm rot="10800000">
        <a:off x="3337869" y="2733386"/>
        <a:ext cx="220674" cy="301972"/>
      </dsp:txXfrm>
    </dsp:sp>
    <dsp:sp modelId="{56A2E088-3301-42A7-ADDE-FC7FCFDF1614}">
      <dsp:nvSpPr>
        <dsp:cNvPr id="0" name=""/>
        <dsp:cNvSpPr/>
      </dsp:nvSpPr>
      <dsp:spPr>
        <a:xfrm>
          <a:off x="1306863" y="1564052"/>
          <a:ext cx="1850317" cy="1850317"/>
        </a:xfrm>
        <a:prstGeom prst="ellipse">
          <a:avLst/>
        </a:prstGeom>
        <a:solidFill>
          <a:schemeClr val="accent3">
            <a:hueOff val="-1137357"/>
            <a:satOff val="-4689"/>
            <a:lumOff val="-9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Myriad Pro" panose="020B0503030403020204" pitchFamily="34" charset="0"/>
            </a:rPr>
            <a:t>Plan de Acción/respuesta gerencial para cada riesgo</a:t>
          </a:r>
          <a:endParaRPr lang="en-US" sz="1300" kern="1200" dirty="0">
            <a:latin typeface="Myriad Pro" panose="020B0503030403020204" pitchFamily="34" charset="0"/>
          </a:endParaRPr>
        </a:p>
      </dsp:txBody>
      <dsp:txXfrm>
        <a:off x="1577836" y="1835025"/>
        <a:ext cx="1308371" cy="1308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F4B9D-7099-0848-B520-833CEBFE67D7}" type="datetimeFigureOut">
              <a:rPr lang="es-ES_tradnl" smtClean="0"/>
              <a:t>15/05/2018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70310-5F73-0242-B6D1-6177736E6E5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5558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8255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63238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58526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90718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2083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86344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5477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45930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14875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93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CBC81-57BD-9048-9403-292B879F41C6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2445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2280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432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718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8626475" y="5175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4495800"/>
            <a:ext cx="301752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63240" y="4495800"/>
            <a:ext cx="301752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26480" y="4495800"/>
            <a:ext cx="301752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/>
          <a:lstStyle>
            <a:lvl1pPr marL="0" indent="0">
              <a:buNone/>
              <a:defRPr sz="1200">
                <a:ln>
                  <a:noFill/>
                </a:ln>
                <a:noFill/>
                <a:effectLst/>
                <a:latin typeface="Myriad Pro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533400" y="2209800"/>
            <a:ext cx="7391400" cy="762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i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19"/>
          </p:nvPr>
        </p:nvSpPr>
        <p:spPr>
          <a:xfrm>
            <a:off x="533400" y="2743200"/>
            <a:ext cx="65532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3399"/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33"/>
          <p:cNvSpPr>
            <a:spLocks noGrp="1"/>
          </p:cNvSpPr>
          <p:nvPr>
            <p:ph type="body" sz="quarter" idx="20"/>
          </p:nvPr>
        </p:nvSpPr>
        <p:spPr>
          <a:xfrm>
            <a:off x="533400" y="381000"/>
            <a:ext cx="990600" cy="457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Myriad Pro"/>
              </a:defRPr>
            </a:lvl1pPr>
            <a:lvl2pPr>
              <a:defRPr sz="4000">
                <a:latin typeface="Myriad Pro"/>
              </a:defRPr>
            </a:lvl2pPr>
            <a:lvl3pPr>
              <a:defRPr sz="4000">
                <a:latin typeface="Myriad Pro"/>
              </a:defRPr>
            </a:lvl3pPr>
            <a:lvl4pPr>
              <a:defRPr sz="4000">
                <a:latin typeface="Myriad Pro"/>
              </a:defRPr>
            </a:lvl4pPr>
            <a:lvl5pPr>
              <a:defRPr sz="4000">
                <a:latin typeface="Myriad 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05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432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97745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20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525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23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846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7038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087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EA920-A7FF-45DF-A973-9847753A4F53}" type="datetimeFigureOut">
              <a:rPr lang="es-PE" smtClean="0"/>
              <a:t>15/05/2018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CA702-9FBF-4DDF-9B9A-3758A2F4D2C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753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3.jpe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sv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.png"/><Relationship Id="rId4" Type="http://schemas.openxmlformats.org/officeDocument/2006/relationships/image" Target="../media/image22.sv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2.svg"/><Relationship Id="rId9" Type="http://schemas.microsoft.com/office/2007/relationships/diagramDrawing" Target="../diagrams/drawing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2.png"/><Relationship Id="rId4" Type="http://schemas.openxmlformats.org/officeDocument/2006/relationships/image" Target="../media/image22.svg"/><Relationship Id="rId9" Type="http://schemas.microsoft.com/office/2007/relationships/diagramDrawing" Target="../diagrams/drawing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12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786BAF-2AAB-D64B-B2D7-AAA94F369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9" y="0"/>
            <a:ext cx="909348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0BE8567-0DA4-DA4D-9B19-08E9999BE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4" y="321609"/>
            <a:ext cx="693233" cy="16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Network">
            <a:extLst>
              <a:ext uri="{FF2B5EF4-FFF2-40B4-BE49-F238E27FC236}">
                <a16:creationId xmlns:a16="http://schemas.microsoft.com/office/drawing/2014/main" id="{18DE5972-2CFA-4385-BCD5-6E1028EB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C22D48C-422C-41D1-BB95-CEBEB678BD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332" y="304800"/>
            <a:ext cx="5926583" cy="735799"/>
          </a:xfrm>
        </p:spPr>
        <p:txBody>
          <a:bodyPr>
            <a:normAutofit fontScale="92500"/>
          </a:bodyPr>
          <a:lstStyle/>
          <a:p>
            <a:r>
              <a:rPr lang="es-PA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Área Focal de Aguas Internacionales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209C6-6E31-48D9-8941-94CFD27752F4}"/>
              </a:ext>
            </a:extLst>
          </p:cNvPr>
          <p:cNvSpPr txBox="1"/>
          <p:nvPr/>
        </p:nvSpPr>
        <p:spPr>
          <a:xfrm>
            <a:off x="1295400" y="833735"/>
            <a:ext cx="5486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>
                <a:latin typeface="Myriad Pro" panose="020B0503030403020204" pitchFamily="34" charset="0"/>
              </a:rPr>
              <a:t>Descripción de Aguas Internacionales</a:t>
            </a:r>
            <a:endParaRPr lang="en-US" b="1" dirty="0">
              <a:latin typeface="Myriad Pro" panose="020B0503030403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D71BCF-FFA5-4DFB-820D-BEEC2B0FB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17" y="1392535"/>
            <a:ext cx="2152075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47475C-C254-49BE-8D5D-EA366AED9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188" y="1392535"/>
            <a:ext cx="2365453" cy="1780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985F55-AB82-4F76-88FC-FF837A52F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1575" y="2933377"/>
            <a:ext cx="2200847" cy="17740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BBA31F-95E5-43E7-A815-C2F02E4783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4724400"/>
            <a:ext cx="2371550" cy="17984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387674-4EE6-4983-8D06-E3694C32D2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0325" y="4135526"/>
            <a:ext cx="2322777" cy="18350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57642"/>
            <a:ext cx="579976" cy="13625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-4763" y="6604747"/>
            <a:ext cx="9148763" cy="1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74FC4A-AB0D-442B-A085-BADEEAB804C5}"/>
              </a:ext>
            </a:extLst>
          </p:cNvPr>
          <p:cNvSpPr/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" name="Graphic 5" descr="Network">
            <a:extLst>
              <a:ext uri="{FF2B5EF4-FFF2-40B4-BE49-F238E27FC236}">
                <a16:creationId xmlns:a16="http://schemas.microsoft.com/office/drawing/2014/main" id="{18DE5972-2CFA-4385-BCD5-6E1028EB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039F47A8-3192-491C-8FD8-8EE775F15C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307026"/>
              </p:ext>
            </p:extLst>
          </p:nvPr>
        </p:nvGraphicFramePr>
        <p:xfrm>
          <a:off x="295143" y="990600"/>
          <a:ext cx="89916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itle 2">
            <a:extLst>
              <a:ext uri="{FF2B5EF4-FFF2-40B4-BE49-F238E27FC236}">
                <a16:creationId xmlns:a16="http://schemas.microsoft.com/office/drawing/2014/main" id="{5D610CBF-CE70-469F-95B5-DAB930AA2D7D}"/>
              </a:ext>
            </a:extLst>
          </p:cNvPr>
          <p:cNvSpPr txBox="1">
            <a:spLocks/>
          </p:cNvSpPr>
          <p:nvPr/>
        </p:nvSpPr>
        <p:spPr>
          <a:xfrm>
            <a:off x="621418" y="228600"/>
            <a:ext cx="80010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Ciclo</a:t>
            </a:r>
            <a:r>
              <a:rPr lang="en-US" dirty="0"/>
              <a:t> de Proyecto PNUD-GEF M&amp;E</a:t>
            </a:r>
          </a:p>
        </p:txBody>
      </p:sp>
      <p:sp>
        <p:nvSpPr>
          <p:cNvPr id="14" name="Explosion 1 2">
            <a:extLst>
              <a:ext uri="{FF2B5EF4-FFF2-40B4-BE49-F238E27FC236}">
                <a16:creationId xmlns:a16="http://schemas.microsoft.com/office/drawing/2014/main" id="{2478CFDC-0C75-4C01-8EFB-824CE938A306}"/>
              </a:ext>
            </a:extLst>
          </p:cNvPr>
          <p:cNvSpPr/>
          <p:nvPr/>
        </p:nvSpPr>
        <p:spPr bwMode="auto">
          <a:xfrm>
            <a:off x="6848343" y="1295400"/>
            <a:ext cx="1676400" cy="990600"/>
          </a:xfrm>
          <a:prstGeom prst="irregularSeal1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Pre-SESP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Explosion 1 5">
            <a:extLst>
              <a:ext uri="{FF2B5EF4-FFF2-40B4-BE49-F238E27FC236}">
                <a16:creationId xmlns:a16="http://schemas.microsoft.com/office/drawing/2014/main" id="{DDDF26BB-AECD-4F1B-B782-A5B4DCEE6731}"/>
              </a:ext>
            </a:extLst>
          </p:cNvPr>
          <p:cNvSpPr/>
          <p:nvPr/>
        </p:nvSpPr>
        <p:spPr bwMode="auto">
          <a:xfrm>
            <a:off x="7457943" y="4114801"/>
            <a:ext cx="1676400" cy="2286000"/>
          </a:xfrm>
          <a:prstGeom prst="irregularSeal1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SESP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Análisis de Género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Explosion 1 6">
            <a:extLst>
              <a:ext uri="{FF2B5EF4-FFF2-40B4-BE49-F238E27FC236}">
                <a16:creationId xmlns:a16="http://schemas.microsoft.com/office/drawing/2014/main" id="{9F1D40FD-7D7D-4A36-8C6B-EB7CFCD1FFEA}"/>
              </a:ext>
            </a:extLst>
          </p:cNvPr>
          <p:cNvSpPr/>
          <p:nvPr/>
        </p:nvSpPr>
        <p:spPr bwMode="auto">
          <a:xfrm>
            <a:off x="324261" y="4907320"/>
            <a:ext cx="1905000" cy="1384624"/>
          </a:xfrm>
          <a:prstGeom prst="irregularSeal1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Informe de Taller de Arranque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Explosion 1 7">
            <a:extLst>
              <a:ext uri="{FF2B5EF4-FFF2-40B4-BE49-F238E27FC236}">
                <a16:creationId xmlns:a16="http://schemas.microsoft.com/office/drawing/2014/main" id="{BDA33892-18B7-45F1-BFC7-4871A60C48E3}"/>
              </a:ext>
            </a:extLst>
          </p:cNvPr>
          <p:cNvSpPr/>
          <p:nvPr/>
        </p:nvSpPr>
        <p:spPr bwMode="auto">
          <a:xfrm>
            <a:off x="24145" y="3198264"/>
            <a:ext cx="1676400" cy="1219200"/>
          </a:xfrm>
          <a:prstGeom prst="irregularSeal1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TTs</a:t>
            </a:r>
          </a:p>
        </p:txBody>
      </p:sp>
      <p:sp>
        <p:nvSpPr>
          <p:cNvPr id="19" name="Explosion 1 8">
            <a:extLst>
              <a:ext uri="{FF2B5EF4-FFF2-40B4-BE49-F238E27FC236}">
                <a16:creationId xmlns:a16="http://schemas.microsoft.com/office/drawing/2014/main" id="{0011966F-7417-40AF-9F9E-E1F4ED8901A1}"/>
              </a:ext>
            </a:extLst>
          </p:cNvPr>
          <p:cNvSpPr/>
          <p:nvPr/>
        </p:nvSpPr>
        <p:spPr bwMode="auto">
          <a:xfrm>
            <a:off x="1088519" y="914400"/>
            <a:ext cx="1676400" cy="1219200"/>
          </a:xfrm>
          <a:prstGeom prst="irregularSeal1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8E9E40-9C69-4E56-B7D6-BC070578B1CB}"/>
              </a:ext>
            </a:extLst>
          </p:cNvPr>
          <p:cNvGrpSpPr/>
          <p:nvPr/>
        </p:nvGrpSpPr>
        <p:grpSpPr>
          <a:xfrm>
            <a:off x="2657343" y="2514600"/>
            <a:ext cx="2474349" cy="3284558"/>
            <a:chOff x="2604272" y="2663475"/>
            <a:chExt cx="2474349" cy="3284558"/>
          </a:xfrm>
        </p:grpSpPr>
        <p:sp>
          <p:nvSpPr>
            <p:cNvPr id="21" name="Circular Arrow 10">
              <a:extLst>
                <a:ext uri="{FF2B5EF4-FFF2-40B4-BE49-F238E27FC236}">
                  <a16:creationId xmlns:a16="http://schemas.microsoft.com/office/drawing/2014/main" id="{F7FC3E1A-B5CD-4313-ABD3-7995F96A39E0}"/>
                </a:ext>
              </a:extLst>
            </p:cNvPr>
            <p:cNvSpPr/>
            <p:nvPr/>
          </p:nvSpPr>
          <p:spPr bwMode="auto">
            <a:xfrm rot="15965609">
              <a:off x="2199168" y="3068579"/>
              <a:ext cx="3284558" cy="2474349"/>
            </a:xfrm>
            <a:prstGeom prst="circularArrow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1809C2-A6B7-4CC3-9575-989C5C49E3C5}"/>
                </a:ext>
              </a:extLst>
            </p:cNvPr>
            <p:cNvSpPr/>
            <p:nvPr/>
          </p:nvSpPr>
          <p:spPr>
            <a:xfrm rot="5231403">
              <a:off x="2436566" y="3534732"/>
              <a:ext cx="2671890" cy="1622343"/>
            </a:xfrm>
            <a:prstGeom prst="rect">
              <a:avLst/>
            </a:prstGeom>
          </p:spPr>
          <p:txBody>
            <a:bodyPr vert="vert270" wrap="none">
              <a:prstTxWarp prst="textArchDown">
                <a:avLst/>
              </a:prstTxWarp>
              <a:spAutoFit/>
            </a:bodyPr>
            <a:lstStyle/>
            <a:p>
              <a:r>
                <a:rPr lang="es-PA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Monitoreo Continuo</a:t>
              </a:r>
              <a:endPara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Quad Arrow Callout 13">
            <a:extLst>
              <a:ext uri="{FF2B5EF4-FFF2-40B4-BE49-F238E27FC236}">
                <a16:creationId xmlns:a16="http://schemas.microsoft.com/office/drawing/2014/main" id="{7CC7797D-F791-4EEE-8B78-F65D67EDB725}"/>
              </a:ext>
            </a:extLst>
          </p:cNvPr>
          <p:cNvSpPr/>
          <p:nvPr/>
        </p:nvSpPr>
        <p:spPr bwMode="auto">
          <a:xfrm>
            <a:off x="3343734" y="2514600"/>
            <a:ext cx="3047409" cy="2626115"/>
          </a:xfrm>
          <a:prstGeom prst="quadArrowCallout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Extensiones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“sin-</a:t>
            </a:r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costo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”, </a:t>
            </a:r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sí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tienen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+mn-lt"/>
              </a:rPr>
              <a:t>precio</a:t>
            </a:r>
            <a:r>
              <a:rPr lang="en-US" sz="1600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n-lt"/>
              </a:rPr>
              <a:t>TU TIEMPO</a:t>
            </a:r>
          </a:p>
        </p:txBody>
      </p:sp>
      <p:sp>
        <p:nvSpPr>
          <p:cNvPr id="24" name="Explosion 1 11">
            <a:extLst>
              <a:ext uri="{FF2B5EF4-FFF2-40B4-BE49-F238E27FC236}">
                <a16:creationId xmlns:a16="http://schemas.microsoft.com/office/drawing/2014/main" id="{1EF34F91-2037-4AA6-8DD6-357C9C9A5F3A}"/>
              </a:ext>
            </a:extLst>
          </p:cNvPr>
          <p:cNvSpPr/>
          <p:nvPr/>
        </p:nvSpPr>
        <p:spPr bwMode="auto">
          <a:xfrm>
            <a:off x="3235752" y="4331630"/>
            <a:ext cx="1187845" cy="885285"/>
          </a:xfrm>
          <a:prstGeom prst="irregularSeal1">
            <a:avLst/>
          </a:prstGeom>
          <a:solidFill>
            <a:schemeClr val="accent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PIRs</a:t>
            </a:r>
          </a:p>
        </p:txBody>
      </p:sp>
    </p:spTree>
    <p:extLst>
      <p:ext uri="{BB962C8B-B14F-4D97-AF65-F5344CB8AC3E}">
        <p14:creationId xmlns:p14="http://schemas.microsoft.com/office/powerpoint/2010/main" val="2573490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57642"/>
            <a:ext cx="579976" cy="13625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-4763" y="6604747"/>
            <a:ext cx="9148763" cy="1472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5025D2-1152-41BF-947A-6337C6CE36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Graphic 15" descr="Network">
            <a:extLst>
              <a:ext uri="{FF2B5EF4-FFF2-40B4-BE49-F238E27FC236}">
                <a16:creationId xmlns:a16="http://schemas.microsoft.com/office/drawing/2014/main" id="{161996BD-DA6D-42D2-94AA-3D7C65561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7657799-90A9-41D1-AF21-80E7F132D21B}"/>
              </a:ext>
            </a:extLst>
          </p:cNvPr>
          <p:cNvSpPr txBox="1">
            <a:spLocks/>
          </p:cNvSpPr>
          <p:nvPr/>
        </p:nvSpPr>
        <p:spPr>
          <a:xfrm>
            <a:off x="693551" y="330171"/>
            <a:ext cx="5872502" cy="7357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003399"/>
                </a:solidFill>
                <a:latin typeface="Myriad Pr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A" sz="25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 y responsabilidades, ciclo de proyecto GEF, hitos y requisitos</a:t>
            </a:r>
            <a:endParaRPr lang="en-US" sz="25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7E1553-3CE7-4321-8BC0-D6B3254B3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932" y="1620150"/>
            <a:ext cx="7797169" cy="46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01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74FC4A-AB0D-442B-A085-BADEEAB804C5}"/>
              </a:ext>
            </a:extLst>
          </p:cNvPr>
          <p:cNvSpPr/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57642"/>
            <a:ext cx="579976" cy="136250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521FC-1A80-4ACA-BCCC-D5FFFA5DFE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B2E656-D45C-4C6D-BAE4-1E0A65D04798}"/>
              </a:ext>
            </a:extLst>
          </p:cNvPr>
          <p:cNvSpPr/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2" name="Graphic 21" descr="Network">
            <a:extLst>
              <a:ext uri="{FF2B5EF4-FFF2-40B4-BE49-F238E27FC236}">
                <a16:creationId xmlns:a16="http://schemas.microsoft.com/office/drawing/2014/main" id="{1D6A556F-4259-4709-845F-BE117C9FD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4C02491-DCF5-4C18-8B88-59CA7FF9D576}"/>
              </a:ext>
            </a:extLst>
          </p:cNvPr>
          <p:cNvSpPr txBox="1">
            <a:spLocks/>
          </p:cNvSpPr>
          <p:nvPr/>
        </p:nvSpPr>
        <p:spPr>
          <a:xfrm>
            <a:off x="550332" y="304800"/>
            <a:ext cx="7222068" cy="7357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003399"/>
                </a:solidFill>
                <a:latin typeface="Myriad Pr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A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 y responsabilidades, ciclo de proyecto GEF, hitos y requisitos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C14BF0E-A6A1-4E87-8137-E4622171AE5A}"/>
              </a:ext>
            </a:extLst>
          </p:cNvPr>
          <p:cNvSpPr txBox="1">
            <a:spLocks/>
          </p:cNvSpPr>
          <p:nvPr/>
        </p:nvSpPr>
        <p:spPr>
          <a:xfrm>
            <a:off x="0" y="1116800"/>
            <a:ext cx="4394200" cy="40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2000" b="1" kern="0" dirty="0" err="1">
                <a:latin typeface="Myriad Pro" panose="020B0503030403020204" pitchFamily="34" charset="0"/>
              </a:rPr>
              <a:t>Qué</a:t>
            </a:r>
            <a:r>
              <a:rPr lang="en-US" sz="2000" b="1" kern="0" dirty="0">
                <a:latin typeface="Myriad Pro" panose="020B0503030403020204" pitchFamily="34" charset="0"/>
              </a:rPr>
              <a:t> </a:t>
            </a:r>
            <a:r>
              <a:rPr lang="en-US" sz="2000" b="1" kern="0" dirty="0" err="1">
                <a:latin typeface="Myriad Pro" panose="020B0503030403020204" pitchFamily="34" charset="0"/>
              </a:rPr>
              <a:t>es</a:t>
            </a:r>
            <a:r>
              <a:rPr lang="en-US" sz="2000" b="1" kern="0" dirty="0">
                <a:latin typeface="Myriad Pro" panose="020B0503030403020204" pitchFamily="34" charset="0"/>
              </a:rPr>
              <a:t> el </a:t>
            </a:r>
            <a:r>
              <a:rPr lang="en-US" sz="2000" b="1" kern="0" dirty="0" err="1">
                <a:latin typeface="Myriad Pro" panose="020B0503030403020204" pitchFamily="34" charset="0"/>
              </a:rPr>
              <a:t>Monitoreo</a:t>
            </a:r>
            <a:r>
              <a:rPr lang="en-US" sz="2000" b="1" kern="0" dirty="0">
                <a:latin typeface="Myriad Pro" panose="020B0503030403020204" pitchFamily="34" charset="0"/>
              </a:rPr>
              <a:t> de </a:t>
            </a:r>
            <a:r>
              <a:rPr lang="en-US" sz="2000" b="1" kern="0" dirty="0" err="1">
                <a:latin typeface="Myriad Pro" panose="020B0503030403020204" pitchFamily="34" charset="0"/>
              </a:rPr>
              <a:t>Proyectos</a:t>
            </a:r>
            <a:r>
              <a:rPr lang="en-US" sz="2000" b="1" kern="0" dirty="0">
                <a:latin typeface="Myriad Pro" panose="020B0503030403020204" pitchFamily="34" charset="0"/>
              </a:rPr>
              <a:t>?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3EFCD04-EFD1-4287-A3AE-96B47F0E5ACD}"/>
              </a:ext>
            </a:extLst>
          </p:cNvPr>
          <p:cNvSpPr txBox="1">
            <a:spLocks/>
          </p:cNvSpPr>
          <p:nvPr/>
        </p:nvSpPr>
        <p:spPr>
          <a:xfrm>
            <a:off x="73817" y="1767196"/>
            <a:ext cx="8991600" cy="59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La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medición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contínua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los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resultados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del </a:t>
            </a:r>
            <a:r>
              <a:rPr lang="en-US" sz="1800" i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proyecto</a:t>
            </a:r>
            <a:endParaRPr lang="en-US" sz="1800" i="1" dirty="0">
              <a:solidFill>
                <a:schemeClr val="accent2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sz="1800" dirty="0">
                <a:latin typeface="Myriad Pro" panose="020B0503030403020204" pitchFamily="34" charset="0"/>
              </a:rPr>
              <a:t>Se </a:t>
            </a:r>
            <a:r>
              <a:rPr lang="en-US" sz="1800" dirty="0" err="1">
                <a:latin typeface="Myriad Pro" panose="020B0503030403020204" pitchFamily="34" charset="0"/>
              </a:rPr>
              <a:t>hace</a:t>
            </a:r>
            <a:r>
              <a:rPr lang="en-US" sz="1800" dirty="0">
                <a:latin typeface="Myriad Pro" panose="020B0503030403020204" pitchFamily="34" charset="0"/>
              </a:rPr>
              <a:t> la </a:t>
            </a:r>
            <a:r>
              <a:rPr lang="en-US" sz="1800" dirty="0" err="1">
                <a:latin typeface="Myriad Pro" panose="020B0503030403020204" pitchFamily="34" charset="0"/>
              </a:rPr>
              <a:t>pregunta</a:t>
            </a:r>
            <a:r>
              <a:rPr lang="en-US" sz="1800" dirty="0">
                <a:latin typeface="Myriad Pro" panose="020B0503030403020204" pitchFamily="34" charset="0"/>
              </a:rPr>
              <a:t> principal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: El Proyecto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está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haciendo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la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diferencia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? </a:t>
            </a:r>
          </a:p>
          <a:p>
            <a:r>
              <a:rPr lang="en-US" sz="1800" dirty="0">
                <a:latin typeface="Myriad Pro" panose="020B0503030403020204" pitchFamily="34" charset="0"/>
              </a:rPr>
              <a:t>Indica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el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progreso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del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proyecto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hacia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los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Objetivos</a:t>
            </a:r>
            <a:r>
              <a:rPr lang="en-US" sz="1800" dirty="0">
                <a:latin typeface="Myriad Pro" panose="020B0503030403020204" pitchFamily="34" charset="0"/>
              </a:rPr>
              <a:t> y </a:t>
            </a:r>
            <a:r>
              <a:rPr lang="en-US" sz="1800" dirty="0" err="1">
                <a:latin typeface="Myriad Pro" panose="020B0503030403020204" pitchFamily="34" charset="0"/>
              </a:rPr>
              <a:t>Resultados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Esperados</a:t>
            </a:r>
            <a:endParaRPr lang="en-US" sz="1800" dirty="0">
              <a:latin typeface="Myriad Pro" panose="020B0503030403020204" pitchFamily="34" charset="0"/>
            </a:endParaRPr>
          </a:p>
          <a:p>
            <a:r>
              <a:rPr lang="en-US" sz="1800" dirty="0" err="1">
                <a:latin typeface="Myriad Pro" panose="020B0503030403020204" pitchFamily="34" charset="0"/>
              </a:rPr>
              <a:t>Requiere</a:t>
            </a:r>
            <a:r>
              <a:rPr lang="en-US" sz="1800" dirty="0">
                <a:latin typeface="Myriad Pro" panose="020B0503030403020204" pitchFamily="34" charset="0"/>
              </a:rPr>
              <a:t> al </a:t>
            </a:r>
            <a:r>
              <a:rPr lang="en-US" sz="1800" dirty="0" err="1">
                <a:latin typeface="Myriad Pro" panose="020B0503030403020204" pitchFamily="34" charset="0"/>
              </a:rPr>
              <a:t>equipo</a:t>
            </a:r>
            <a:r>
              <a:rPr lang="en-US" sz="1800" dirty="0">
                <a:latin typeface="Myriad Pro" panose="020B0503030403020204" pitchFamily="34" charset="0"/>
              </a:rPr>
              <a:t> de </a:t>
            </a:r>
            <a:r>
              <a:rPr lang="en-US" sz="1800" dirty="0" err="1">
                <a:latin typeface="Myriad Pro" panose="020B0503030403020204" pitchFamily="34" charset="0"/>
              </a:rPr>
              <a:t>proyecto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recopilar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información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sobre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resultados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del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proyecto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y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analizar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y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validar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estos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resultados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sz="1800" dirty="0" err="1">
                <a:latin typeface="Myriad Pro" panose="020B0503030403020204" pitchFamily="34" charset="0"/>
              </a:rPr>
              <a:t>Sirve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como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la base para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reportar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los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resultados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 del </a:t>
            </a:r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  <a:latin typeface="Myriad Pro" panose="020B0503030403020204" pitchFamily="34" charset="0"/>
              </a:rPr>
              <a:t>proyecto</a:t>
            </a:r>
            <a:r>
              <a:rPr lang="en-US" sz="1800" dirty="0">
                <a:latin typeface="Myriad Pro" panose="020B0503030403020204" pitchFamily="34" charset="0"/>
              </a:rPr>
              <a:t>, e </a:t>
            </a:r>
            <a:r>
              <a:rPr lang="en-US" sz="1800" dirty="0" err="1">
                <a:latin typeface="Myriad Pro" panose="020B0503030403020204" pitchFamily="34" charset="0"/>
              </a:rPr>
              <a:t>implica</a:t>
            </a:r>
            <a:r>
              <a:rPr lang="en-US" sz="1800" dirty="0">
                <a:latin typeface="Myriad Pro" panose="020B0503030403020204" pitchFamily="34" charset="0"/>
              </a:rPr>
              <a:t>…</a:t>
            </a:r>
          </a:p>
          <a:p>
            <a:pPr lvl="1"/>
            <a:r>
              <a:rPr lang="en-US" sz="1800" dirty="0" err="1">
                <a:latin typeface="Myriad Pro" panose="020B0503030403020204" pitchFamily="34" charset="0"/>
              </a:rPr>
              <a:t>Medir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los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valores</a:t>
            </a:r>
            <a:r>
              <a:rPr lang="en-US" sz="1800" dirty="0">
                <a:latin typeface="Myriad Pro" panose="020B0503030403020204" pitchFamily="34" charset="0"/>
              </a:rPr>
              <a:t> de </a:t>
            </a:r>
            <a:r>
              <a:rPr lang="en-US" sz="1800" dirty="0" err="1">
                <a:latin typeface="Myriad Pro" panose="020B0503030403020204" pitchFamily="34" charset="0"/>
              </a:rPr>
              <a:t>los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indicadores</a:t>
            </a:r>
            <a:r>
              <a:rPr lang="en-US" sz="1800" dirty="0">
                <a:latin typeface="Myriad Pro" panose="020B0503030403020204" pitchFamily="34" charset="0"/>
              </a:rPr>
              <a:t> al </a:t>
            </a:r>
            <a:r>
              <a:rPr lang="en-US" sz="1800" dirty="0" err="1">
                <a:latin typeface="Myriad Pro" panose="020B0503030403020204" pitchFamily="34" charset="0"/>
              </a:rPr>
              <a:t>inicio</a:t>
            </a:r>
            <a:r>
              <a:rPr lang="en-US" sz="1800" dirty="0">
                <a:latin typeface="Myriad Pro" panose="020B0503030403020204" pitchFamily="34" charset="0"/>
              </a:rPr>
              <a:t> del Proyecto (</a:t>
            </a:r>
            <a:r>
              <a:rPr lang="en-US" sz="1800" dirty="0" err="1">
                <a:latin typeface="Myriad Pro" panose="020B0503030403020204" pitchFamily="34" charset="0"/>
              </a:rPr>
              <a:t>Línea</a:t>
            </a:r>
            <a:r>
              <a:rPr lang="en-US" sz="1800" dirty="0">
                <a:latin typeface="Myriad Pro" panose="020B0503030403020204" pitchFamily="34" charset="0"/>
              </a:rPr>
              <a:t> de Base)</a:t>
            </a:r>
          </a:p>
          <a:p>
            <a:pPr lvl="1"/>
            <a:r>
              <a:rPr lang="en-US" sz="1800" dirty="0" err="1">
                <a:latin typeface="Myriad Pro" panose="020B0503030403020204" pitchFamily="34" charset="0"/>
              </a:rPr>
              <a:t>Medir</a:t>
            </a:r>
            <a:r>
              <a:rPr lang="en-US" sz="1800" dirty="0">
                <a:latin typeface="Myriad Pro" panose="020B0503030403020204" pitchFamily="34" charset="0"/>
              </a:rPr>
              <a:t> el </a:t>
            </a:r>
            <a:r>
              <a:rPr lang="en-US" sz="1800" dirty="0" err="1">
                <a:latin typeface="Myriad Pro" panose="020B0503030403020204" pitchFamily="34" charset="0"/>
              </a:rPr>
              <a:t>progreso</a:t>
            </a:r>
            <a:r>
              <a:rPr lang="en-US" sz="1800" dirty="0">
                <a:latin typeface="Myriad Pro" panose="020B0503030403020204" pitchFamily="34" charset="0"/>
              </a:rPr>
              <a:t> de </a:t>
            </a:r>
            <a:r>
              <a:rPr lang="en-US" sz="1800" dirty="0" err="1">
                <a:latin typeface="Myriad Pro" panose="020B0503030403020204" pitchFamily="34" charset="0"/>
              </a:rPr>
              <a:t>acuerdo</a:t>
            </a:r>
            <a:r>
              <a:rPr lang="en-US" sz="1800" dirty="0">
                <a:latin typeface="Myriad Pro" panose="020B0503030403020204" pitchFamily="34" charset="0"/>
              </a:rPr>
              <a:t> al Marco </a:t>
            </a:r>
            <a:r>
              <a:rPr lang="en-US" sz="1800" dirty="0" err="1">
                <a:latin typeface="Myriad Pro" panose="020B0503030403020204" pitchFamily="34" charset="0"/>
              </a:rPr>
              <a:t>Lógico</a:t>
            </a:r>
            <a:r>
              <a:rPr lang="en-US" sz="1800" dirty="0">
                <a:latin typeface="Myriad Pro" panose="020B0503030403020204" pitchFamily="34" charset="0"/>
              </a:rPr>
              <a:t>/Marco de </a:t>
            </a:r>
            <a:r>
              <a:rPr lang="en-US" sz="1800" dirty="0" err="1">
                <a:latin typeface="Myriad Pro" panose="020B0503030403020204" pitchFamily="34" charset="0"/>
              </a:rPr>
              <a:t>Resultados</a:t>
            </a:r>
            <a:r>
              <a:rPr lang="en-US" sz="1800" dirty="0">
                <a:latin typeface="Myriad Pro" panose="020B0503030403020204" pitchFamily="34" charset="0"/>
              </a:rPr>
              <a:t> (</a:t>
            </a:r>
            <a:r>
              <a:rPr lang="en-US" sz="1800" dirty="0" err="1">
                <a:latin typeface="Myriad Pro" panose="020B0503030403020204" pitchFamily="34" charset="0"/>
              </a:rPr>
              <a:t>LogFrame</a:t>
            </a:r>
            <a:r>
              <a:rPr lang="en-US" sz="1800" dirty="0">
                <a:latin typeface="Myriad Pro" panose="020B0503030403020204" pitchFamily="34" charset="0"/>
              </a:rPr>
              <a:t>)</a:t>
            </a:r>
          </a:p>
          <a:p>
            <a:pPr lvl="1"/>
            <a:r>
              <a:rPr lang="en-US" sz="1800" dirty="0" err="1">
                <a:latin typeface="Myriad Pro" panose="020B0503030403020204" pitchFamily="34" charset="0"/>
              </a:rPr>
              <a:t>Realizar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visitas</a:t>
            </a:r>
            <a:r>
              <a:rPr lang="en-US" sz="1800" dirty="0">
                <a:latin typeface="Myriad Pro" panose="020B0503030403020204" pitchFamily="34" charset="0"/>
              </a:rPr>
              <a:t> de campo </a:t>
            </a:r>
            <a:r>
              <a:rPr lang="en-US" sz="1800" dirty="0" err="1">
                <a:latin typeface="Myriad Pro" panose="020B0503030403020204" pitchFamily="34" charset="0"/>
              </a:rPr>
              <a:t>regularmente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</a:p>
          <a:p>
            <a:pPr lvl="1"/>
            <a:r>
              <a:rPr lang="en-US" sz="1800" dirty="0" err="1">
                <a:latin typeface="Myriad Pro" panose="020B0503030403020204" pitchFamily="34" charset="0"/>
              </a:rPr>
              <a:t>Recopilar</a:t>
            </a:r>
            <a:r>
              <a:rPr lang="en-US" sz="1800" dirty="0">
                <a:latin typeface="Myriad Pro" panose="020B0503030403020204" pitchFamily="34" charset="0"/>
              </a:rPr>
              <a:t> el </a:t>
            </a:r>
            <a:r>
              <a:rPr lang="en-US" sz="1800" dirty="0" err="1">
                <a:latin typeface="Myriad Pro" panose="020B0503030403020204" pitchFamily="34" charset="0"/>
              </a:rPr>
              <a:t>avance</a:t>
            </a:r>
            <a:r>
              <a:rPr lang="en-US" sz="1800" dirty="0">
                <a:latin typeface="Myriad Pro" panose="020B0503030403020204" pitchFamily="34" charset="0"/>
              </a:rPr>
              <a:t> con </a:t>
            </a:r>
            <a:r>
              <a:rPr lang="en-US" sz="1800" dirty="0" err="1">
                <a:latin typeface="Myriad Pro" panose="020B0503030403020204" pitchFamily="34" charset="0"/>
              </a:rPr>
              <a:t>respecto</a:t>
            </a:r>
            <a:r>
              <a:rPr lang="en-US" sz="1800" dirty="0">
                <a:latin typeface="Myriad Pro" panose="020B0503030403020204" pitchFamily="34" charset="0"/>
              </a:rPr>
              <a:t> a </a:t>
            </a:r>
            <a:r>
              <a:rPr lang="en-US" sz="1800" dirty="0" err="1">
                <a:latin typeface="Myriad Pro" panose="020B0503030403020204" pitchFamily="34" charset="0"/>
              </a:rPr>
              <a:t>los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indicadores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en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los</a:t>
            </a:r>
            <a:r>
              <a:rPr lang="en-US" sz="1800" dirty="0">
                <a:latin typeface="Myriad Pro" panose="020B0503030403020204" pitchFamily="34" charset="0"/>
              </a:rPr>
              <a:t> sitios del </a:t>
            </a:r>
            <a:r>
              <a:rPr lang="en-US" sz="1800" dirty="0" err="1">
                <a:latin typeface="Myriad Pro" panose="020B0503030403020204" pitchFamily="34" charset="0"/>
              </a:rPr>
              <a:t>proyecto</a:t>
            </a:r>
            <a:endParaRPr lang="en-US" sz="1800" dirty="0">
              <a:latin typeface="Myriad Pro" panose="020B0503030403020204" pitchFamily="34" charset="0"/>
            </a:endParaRPr>
          </a:p>
          <a:p>
            <a:pPr lvl="1"/>
            <a:r>
              <a:rPr lang="en-US" sz="1800" dirty="0" err="1">
                <a:latin typeface="Myriad Pro" panose="020B0503030403020204" pitchFamily="34" charset="0"/>
              </a:rPr>
              <a:t>Realizar</a:t>
            </a:r>
            <a:r>
              <a:rPr lang="en-US" sz="1800" dirty="0">
                <a:latin typeface="Myriad Pro" panose="020B0503030403020204" pitchFamily="34" charset="0"/>
              </a:rPr>
              <a:t> revision del </a:t>
            </a:r>
            <a:r>
              <a:rPr lang="en-US" sz="1800" dirty="0" err="1">
                <a:latin typeface="Myriad Pro" panose="020B0503030403020204" pitchFamily="34" charset="0"/>
              </a:rPr>
              <a:t>progreso</a:t>
            </a:r>
            <a:r>
              <a:rPr lang="en-US" sz="1800" dirty="0">
                <a:latin typeface="Myriad Pro" panose="020B0503030403020204" pitchFamily="34" charset="0"/>
              </a:rPr>
              <a:t> del </a:t>
            </a:r>
            <a:r>
              <a:rPr lang="en-US" sz="1800" dirty="0" err="1">
                <a:latin typeface="Myriad Pro" panose="020B0503030403020204" pitchFamily="34" charset="0"/>
              </a:rPr>
              <a:t>proyeto</a:t>
            </a:r>
            <a:r>
              <a:rPr lang="en-US" sz="1800" dirty="0">
                <a:latin typeface="Myriad Pro" panose="020B0503030403020204" pitchFamily="34" charset="0"/>
              </a:rPr>
              <a:t> y </a:t>
            </a:r>
            <a:r>
              <a:rPr lang="en-US" sz="1800" dirty="0" err="1">
                <a:latin typeface="Myriad Pro" panose="020B0503030403020204" pitchFamily="34" charset="0"/>
              </a:rPr>
              <a:t>presentaciones</a:t>
            </a:r>
            <a:r>
              <a:rPr lang="en-US" sz="1800" dirty="0">
                <a:latin typeface="Myriad Pro" panose="020B0503030403020204" pitchFamily="34" charset="0"/>
              </a:rPr>
              <a:t> al </a:t>
            </a:r>
            <a:r>
              <a:rPr lang="en-US" sz="1800" dirty="0" err="1">
                <a:latin typeface="Myriad Pro" panose="020B0503030403020204" pitchFamily="34" charset="0"/>
              </a:rPr>
              <a:t>Comité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Directivo</a:t>
            </a:r>
            <a:r>
              <a:rPr lang="en-US" sz="1800" dirty="0">
                <a:latin typeface="Myriad Pro" panose="020B0503030403020204" pitchFamily="34" charset="0"/>
              </a:rPr>
              <a:t> del Proyecto. </a:t>
            </a:r>
          </a:p>
          <a:p>
            <a:pPr lvl="1"/>
            <a:r>
              <a:rPr lang="en-US" sz="1800" dirty="0" err="1">
                <a:latin typeface="Myriad Pro" panose="020B0503030403020204" pitchFamily="34" charset="0"/>
              </a:rPr>
              <a:t>Facilitar</a:t>
            </a:r>
            <a:r>
              <a:rPr lang="en-US" sz="1800" dirty="0">
                <a:latin typeface="Myriad Pro" panose="020B0503030403020204" pitchFamily="34" charset="0"/>
              </a:rPr>
              <a:t>, </a:t>
            </a:r>
            <a:r>
              <a:rPr lang="en-US" sz="1800" dirty="0" err="1">
                <a:latin typeface="Myriad Pro" panose="020B0503030403020204" pitchFamily="34" charset="0"/>
              </a:rPr>
              <a:t>analizar</a:t>
            </a:r>
            <a:r>
              <a:rPr lang="en-US" sz="1800" dirty="0">
                <a:latin typeface="Myriad Pro" panose="020B0503030403020204" pitchFamily="34" charset="0"/>
              </a:rPr>
              <a:t> y </a:t>
            </a:r>
            <a:r>
              <a:rPr lang="en-US" sz="1800" dirty="0" err="1">
                <a:latin typeface="Myriad Pro" panose="020B0503030403020204" pitchFamily="34" charset="0"/>
              </a:rPr>
              <a:t>dar</a:t>
            </a:r>
            <a:r>
              <a:rPr lang="en-US" sz="1800" dirty="0">
                <a:latin typeface="Myriad Pro" panose="020B0503030403020204" pitchFamily="34" charset="0"/>
              </a:rPr>
              <a:t> </a:t>
            </a:r>
            <a:r>
              <a:rPr lang="en-US" sz="1800" dirty="0" err="1">
                <a:latin typeface="Myriad Pro" panose="020B0503030403020204" pitchFamily="34" charset="0"/>
              </a:rPr>
              <a:t>seguimiento</a:t>
            </a:r>
            <a:r>
              <a:rPr lang="en-US" sz="1800" dirty="0">
                <a:latin typeface="Myriad Pro" panose="020B0503030403020204" pitchFamily="34" charset="0"/>
              </a:rPr>
              <a:t> a las </a:t>
            </a:r>
            <a:r>
              <a:rPr lang="en-US" sz="1800" dirty="0" err="1">
                <a:latin typeface="Myriad Pro" panose="020B0503030403020204" pitchFamily="34" charset="0"/>
              </a:rPr>
              <a:t>actividades</a:t>
            </a:r>
            <a:r>
              <a:rPr lang="en-US" sz="1800" dirty="0">
                <a:latin typeface="Myriad Pro" panose="020B0503030403020204" pitchFamily="34" charset="0"/>
              </a:rPr>
              <a:t> de </a:t>
            </a:r>
            <a:r>
              <a:rPr lang="en-US" sz="1800" dirty="0" err="1">
                <a:latin typeface="Myriad Pro" panose="020B0503030403020204" pitchFamily="34" charset="0"/>
              </a:rPr>
              <a:t>MyE</a:t>
            </a:r>
            <a:r>
              <a:rPr lang="en-US" sz="1800" dirty="0">
                <a:latin typeface="Myriad Pro" panose="020B0503030403020204" pitchFamily="34" charset="0"/>
              </a:rPr>
              <a:t> (</a:t>
            </a:r>
            <a:r>
              <a:rPr lang="en-US" sz="1800" dirty="0" err="1">
                <a:latin typeface="Myriad Pro" panose="020B0503030403020204" pitchFamily="34" charset="0"/>
              </a:rPr>
              <a:t>Revisión</a:t>
            </a:r>
            <a:r>
              <a:rPr lang="en-US" sz="1800" dirty="0">
                <a:latin typeface="Myriad Pro" panose="020B0503030403020204" pitchFamily="34" charset="0"/>
              </a:rPr>
              <a:t> de Medio </a:t>
            </a:r>
            <a:r>
              <a:rPr lang="en-US" sz="1800" dirty="0" err="1">
                <a:latin typeface="Myriad Pro" panose="020B0503030403020204" pitchFamily="34" charset="0"/>
              </a:rPr>
              <a:t>Término</a:t>
            </a:r>
            <a:r>
              <a:rPr lang="en-US" sz="1800" dirty="0">
                <a:latin typeface="Myriad Pro" panose="020B0503030403020204" pitchFamily="34" charset="0"/>
              </a:rPr>
              <a:t> y </a:t>
            </a:r>
            <a:r>
              <a:rPr lang="en-US" sz="1800" dirty="0" err="1">
                <a:latin typeface="Myriad Pro" panose="020B0503030403020204" pitchFamily="34" charset="0"/>
              </a:rPr>
              <a:t>Evaluación</a:t>
            </a:r>
            <a:r>
              <a:rPr lang="en-US" sz="1800" dirty="0">
                <a:latin typeface="Myriad Pro" panose="020B0503030403020204" pitchFamily="34" charset="0"/>
              </a:rPr>
              <a:t> Final)</a:t>
            </a:r>
          </a:p>
          <a:p>
            <a:pPr lvl="1"/>
            <a:endParaRPr lang="en-US" sz="1800" dirty="0">
              <a:latin typeface="Myriad Pro" panose="020B0503030403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632ABD-8347-454F-9822-4EE96E519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94" y="878997"/>
            <a:ext cx="7468247" cy="4999153"/>
          </a:xfrm>
          <a:prstGeom prst="rect">
            <a:avLst/>
          </a:prstGeom>
        </p:spPr>
      </p:pic>
      <p:pic>
        <p:nvPicPr>
          <p:cNvPr id="27" name="Imagen 11">
            <a:extLst>
              <a:ext uri="{FF2B5EF4-FFF2-40B4-BE49-F238E27FC236}">
                <a16:creationId xmlns:a16="http://schemas.microsoft.com/office/drawing/2014/main" id="{3803C130-A53F-4F62-9741-C8C8D5EA1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-4763" y="6604747"/>
            <a:ext cx="9148763" cy="1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C22D48C-422C-41D1-BB95-CEBEB678BD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332" y="304800"/>
            <a:ext cx="7222068" cy="735799"/>
          </a:xfrm>
        </p:spPr>
        <p:txBody>
          <a:bodyPr/>
          <a:lstStyle/>
          <a:p>
            <a:r>
              <a:rPr lang="es-PA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Adaptativo y Riesgos</a:t>
            </a:r>
            <a:endParaRPr lang="en-US" sz="25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896E23-9BD6-4706-9E3D-944F6ED793D6}"/>
              </a:ext>
            </a:extLst>
          </p:cNvPr>
          <p:cNvSpPr/>
          <p:nvPr/>
        </p:nvSpPr>
        <p:spPr>
          <a:xfrm>
            <a:off x="575732" y="739801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Marco de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F27B696-4C9F-4EF4-93E4-906CB7EBD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860637"/>
              </p:ext>
            </p:extLst>
          </p:nvPr>
        </p:nvGraphicFramePr>
        <p:xfrm>
          <a:off x="0" y="1447800"/>
          <a:ext cx="9067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582230B-32D8-46CB-BF0F-D3E8F0736F3A}"/>
              </a:ext>
            </a:extLst>
          </p:cNvPr>
          <p:cNvSpPr/>
          <p:nvPr/>
        </p:nvSpPr>
        <p:spPr>
          <a:xfrm>
            <a:off x="6019800" y="6393247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latin typeface="Myriad Pro" panose="020B0503030403020204" pitchFamily="34" charset="0"/>
              </a:rPr>
              <a:t>*</a:t>
            </a:r>
            <a:r>
              <a:rPr lang="en-US" sz="800" dirty="0" err="1">
                <a:latin typeface="Myriad Pro" panose="020B0503030403020204" pitchFamily="34" charset="0"/>
              </a:rPr>
              <a:t>Cambios</a:t>
            </a:r>
            <a:r>
              <a:rPr lang="en-US" sz="800" dirty="0">
                <a:latin typeface="Myriad Pro" panose="020B0503030403020204" pitchFamily="34" charset="0"/>
              </a:rPr>
              <a:t> que </a:t>
            </a:r>
            <a:r>
              <a:rPr lang="en-US" sz="800" dirty="0" err="1">
                <a:latin typeface="Myriad Pro" panose="020B0503030403020204" pitchFamily="34" charset="0"/>
              </a:rPr>
              <a:t>podrían</a:t>
            </a:r>
            <a:r>
              <a:rPr lang="en-US" sz="800" dirty="0">
                <a:latin typeface="Myriad Pro" panose="020B0503030403020204" pitchFamily="34" charset="0"/>
              </a:rPr>
              <a:t> </a:t>
            </a:r>
            <a:r>
              <a:rPr lang="en-US" sz="800" dirty="0" err="1">
                <a:latin typeface="Myriad Pro" panose="020B0503030403020204" pitchFamily="34" charset="0"/>
              </a:rPr>
              <a:t>tener</a:t>
            </a:r>
            <a:r>
              <a:rPr lang="en-US" sz="800" dirty="0">
                <a:latin typeface="Myriad Pro" panose="020B0503030403020204" pitchFamily="34" charset="0"/>
              </a:rPr>
              <a:t> </a:t>
            </a:r>
            <a:r>
              <a:rPr lang="en-US" sz="800" dirty="0" err="1">
                <a:latin typeface="Myriad Pro" panose="020B0503030403020204" pitchFamily="34" charset="0"/>
              </a:rPr>
              <a:t>lugar</a:t>
            </a:r>
            <a:r>
              <a:rPr lang="en-US" sz="800" dirty="0">
                <a:latin typeface="Myriad Pro" panose="020B0503030403020204" pitchFamily="34" charset="0"/>
              </a:rPr>
              <a:t> con la </a:t>
            </a:r>
            <a:r>
              <a:rPr lang="en-US" sz="800" dirty="0" err="1">
                <a:latin typeface="Myriad Pro" panose="020B0503030403020204" pitchFamily="34" charset="0"/>
              </a:rPr>
              <a:t>aprobación</a:t>
            </a:r>
            <a:r>
              <a:rPr lang="en-US" sz="800" dirty="0">
                <a:latin typeface="Myriad Pro" panose="020B0503030403020204" pitchFamily="34" charset="0"/>
              </a:rPr>
              <a:t> del </a:t>
            </a:r>
            <a:r>
              <a:rPr lang="en-US" sz="800" dirty="0" err="1">
                <a:latin typeface="Myriad Pro" panose="020B0503030403020204" pitchFamily="34" charset="0"/>
              </a:rPr>
              <a:t>donante</a:t>
            </a:r>
            <a:r>
              <a:rPr lang="en-US" sz="800" dirty="0">
                <a:latin typeface="Myriad Pro" panose="020B0503030403020204" pitchFamily="34" charset="0"/>
              </a:rPr>
              <a:t> (GEF). </a:t>
            </a:r>
            <a:r>
              <a:rPr lang="en-US" sz="800" dirty="0" err="1">
                <a:latin typeface="Myriad Pro" panose="020B0503030403020204" pitchFamily="34" charset="0"/>
              </a:rPr>
              <a:t>Desaconsejado</a:t>
            </a:r>
            <a:r>
              <a:rPr lang="en-US" sz="800" dirty="0">
                <a:latin typeface="Myriad Pro" panose="020B0503030403020204" pitchFamily="34" charset="0"/>
              </a:rPr>
              <a:t> </a:t>
            </a:r>
            <a:r>
              <a:rPr lang="en-US" sz="800" dirty="0" err="1">
                <a:latin typeface="Myriad Pro" panose="020B0503030403020204" pitchFamily="34" charset="0"/>
              </a:rPr>
              <a:t>por</a:t>
            </a:r>
            <a:r>
              <a:rPr lang="en-US" sz="800" dirty="0">
                <a:latin typeface="Myriad Pro" panose="020B0503030403020204" pitchFamily="34" charset="0"/>
              </a:rPr>
              <a:t> </a:t>
            </a:r>
            <a:r>
              <a:rPr lang="en-US" sz="800" dirty="0" err="1">
                <a:latin typeface="Myriad Pro" panose="020B0503030403020204" pitchFamily="34" charset="0"/>
              </a:rPr>
              <a:t>proceso</a:t>
            </a:r>
            <a:r>
              <a:rPr lang="en-US" sz="800" dirty="0">
                <a:latin typeface="Myriad Pro" panose="020B0503030403020204" pitchFamily="34" charset="0"/>
              </a:rPr>
              <a:t> y </a:t>
            </a:r>
            <a:r>
              <a:rPr lang="en-US" sz="800" dirty="0" err="1">
                <a:latin typeface="Myriad Pro" panose="020B0503030403020204" pitchFamily="34" charset="0"/>
              </a:rPr>
              <a:t>tiempo</a:t>
            </a:r>
            <a:r>
              <a:rPr lang="en-US" sz="800" dirty="0">
                <a:latin typeface="Myriad Pro" panose="020B0503030403020204" pitchFamily="34" charset="0"/>
              </a:rPr>
              <a:t> </a:t>
            </a:r>
            <a:r>
              <a:rPr lang="en-US" sz="800" dirty="0" err="1">
                <a:latin typeface="Myriad Pro" panose="020B0503030403020204" pitchFamily="34" charset="0"/>
              </a:rPr>
              <a:t>requerido</a:t>
            </a:r>
            <a:r>
              <a:rPr lang="en-US" sz="800" dirty="0">
                <a:latin typeface="Myriad Pro" panose="020B0503030403020204" pitchFamily="34" charset="0"/>
              </a:rPr>
              <a:t>.</a:t>
            </a: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id="{BCE92CBA-F82F-4F29-A400-90D109EB3F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24" y="233146"/>
            <a:ext cx="579976" cy="13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69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BAA7C48-6D29-4755-B2E1-85C8102E21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3053146"/>
              </p:ext>
            </p:extLst>
          </p:nvPr>
        </p:nvGraphicFramePr>
        <p:xfrm>
          <a:off x="76200" y="1447800"/>
          <a:ext cx="8991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9">
            <a:extLst>
              <a:ext uri="{FF2B5EF4-FFF2-40B4-BE49-F238E27FC236}">
                <a16:creationId xmlns:a16="http://schemas.microsoft.com/office/drawing/2014/main" id="{8A6F55BF-B1CE-4950-8596-221AD827ED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824" y="289379"/>
            <a:ext cx="579976" cy="136250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F3C8A3A-1ADF-194F-B97F-A924834619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332" y="304800"/>
            <a:ext cx="7222068" cy="735799"/>
          </a:xfrm>
        </p:spPr>
        <p:txBody>
          <a:bodyPr/>
          <a:lstStyle/>
          <a:p>
            <a:r>
              <a:rPr lang="es-PA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Adaptativo y Riesgos</a:t>
            </a:r>
            <a:endParaRPr lang="en-US" sz="25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711905E-9890-3141-8E8F-9D7CFCD34FD8}"/>
              </a:ext>
            </a:extLst>
          </p:cNvPr>
          <p:cNvSpPr/>
          <p:nvPr/>
        </p:nvSpPr>
        <p:spPr>
          <a:xfrm>
            <a:off x="575732" y="739801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Ajustes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Marco de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endParaRPr lang="en-US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3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74FC4A-AB0D-442B-A085-BADEEAB804C5}"/>
              </a:ext>
            </a:extLst>
          </p:cNvPr>
          <p:cNvSpPr/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" name="Graphic 5" descr="Network">
            <a:extLst>
              <a:ext uri="{FF2B5EF4-FFF2-40B4-BE49-F238E27FC236}">
                <a16:creationId xmlns:a16="http://schemas.microsoft.com/office/drawing/2014/main" id="{18DE5972-2CFA-4385-BCD5-6E1028EB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6F1670-3B20-4F3A-BC7D-BC15D30C2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2279881"/>
              </p:ext>
            </p:extLst>
          </p:nvPr>
        </p:nvGraphicFramePr>
        <p:xfrm>
          <a:off x="457200" y="1676400"/>
          <a:ext cx="7924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Imagen 9">
            <a:extLst>
              <a:ext uri="{FF2B5EF4-FFF2-40B4-BE49-F238E27FC236}">
                <a16:creationId xmlns:a16="http://schemas.microsoft.com/office/drawing/2014/main" id="{C280855B-50E8-447F-AE91-25EB168FB7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24" y="233146"/>
            <a:ext cx="579976" cy="136250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C6C06DB-A152-714E-9BFF-4BBF9CCB03D7}"/>
              </a:ext>
            </a:extLst>
          </p:cNvPr>
          <p:cNvSpPr txBox="1">
            <a:spLocks/>
          </p:cNvSpPr>
          <p:nvPr/>
        </p:nvSpPr>
        <p:spPr>
          <a:xfrm>
            <a:off x="550332" y="304800"/>
            <a:ext cx="7222068" cy="73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003399"/>
                </a:solidFill>
                <a:latin typeface="Myriad Pr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Myriad Pr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A" sz="28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Adaptativo y Riesgos</a:t>
            </a:r>
            <a:endParaRPr lang="en-US" sz="25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18A09E4-9377-F041-9B7A-C83AE4A7C5ED}"/>
              </a:ext>
            </a:extLst>
          </p:cNvPr>
          <p:cNvSpPr/>
          <p:nvPr/>
        </p:nvSpPr>
        <p:spPr>
          <a:xfrm>
            <a:off x="575732" y="739801"/>
            <a:ext cx="462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riesgos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¿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necesario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205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Network">
            <a:extLst>
              <a:ext uri="{FF2B5EF4-FFF2-40B4-BE49-F238E27FC236}">
                <a16:creationId xmlns:a16="http://schemas.microsoft.com/office/drawing/2014/main" id="{18DE5972-2CFA-4385-BCD5-6E1028EB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C22D48C-422C-41D1-BB95-CEBEB678BD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332" y="304800"/>
            <a:ext cx="7222068" cy="735799"/>
          </a:xfrm>
        </p:spPr>
        <p:txBody>
          <a:bodyPr>
            <a:normAutofit/>
          </a:bodyPr>
          <a:lstStyle/>
          <a:p>
            <a:r>
              <a:rPr lang="es-PA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Adaptativo y Riesgos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896E23-9BD6-4706-9E3D-944F6ED793D6}"/>
              </a:ext>
            </a:extLst>
          </p:cNvPr>
          <p:cNvSpPr/>
          <p:nvPr/>
        </p:nvSpPr>
        <p:spPr>
          <a:xfrm>
            <a:off x="575732" y="739801"/>
            <a:ext cx="317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Myriad Pro" panose="020B0503030403020204" pitchFamily="34" charset="0"/>
              </a:rPr>
              <a:t>Categorías</a:t>
            </a:r>
            <a:r>
              <a:rPr lang="en-US" b="1" dirty="0">
                <a:latin typeface="Myriad Pro" panose="020B0503030403020204" pitchFamily="34" charset="0"/>
              </a:rPr>
              <a:t> de </a:t>
            </a:r>
            <a:r>
              <a:rPr lang="en-US" b="1" dirty="0" err="1">
                <a:latin typeface="Myriad Pro" panose="020B0503030403020204" pitchFamily="34" charset="0"/>
              </a:rPr>
              <a:t>Riesgos</a:t>
            </a:r>
            <a:endParaRPr lang="en-US" b="1" dirty="0">
              <a:latin typeface="Myriad Pro" panose="020B050303040302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E40BD54-378B-438D-B7D4-2803FE99FD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4715349"/>
              </p:ext>
            </p:extLst>
          </p:nvPr>
        </p:nvGraphicFramePr>
        <p:xfrm>
          <a:off x="152400" y="1397000"/>
          <a:ext cx="88392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87665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Network">
            <a:extLst>
              <a:ext uri="{FF2B5EF4-FFF2-40B4-BE49-F238E27FC236}">
                <a16:creationId xmlns:a16="http://schemas.microsoft.com/office/drawing/2014/main" id="{18DE5972-2CFA-4385-BCD5-6E1028EB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C22D48C-422C-41D1-BB95-CEBEB678BD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332" y="304800"/>
            <a:ext cx="4638613" cy="735799"/>
          </a:xfrm>
        </p:spPr>
        <p:txBody>
          <a:bodyPr>
            <a:normAutofit/>
          </a:bodyPr>
          <a:lstStyle/>
          <a:p>
            <a:r>
              <a:rPr lang="es-PA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Adaptativo y Riesgos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896E23-9BD6-4706-9E3D-944F6ED793D6}"/>
              </a:ext>
            </a:extLst>
          </p:cNvPr>
          <p:cNvSpPr/>
          <p:nvPr/>
        </p:nvSpPr>
        <p:spPr>
          <a:xfrm>
            <a:off x="575732" y="739801"/>
            <a:ext cx="748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Myriad Pro" panose="020B0503030403020204" pitchFamily="34" charset="0"/>
              </a:rPr>
              <a:t>Tips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6114012-3837-4BF7-8A53-1228EAFF3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5071156"/>
              </p:ext>
            </p:extLst>
          </p:nvPr>
        </p:nvGraphicFramePr>
        <p:xfrm>
          <a:off x="245533" y="838200"/>
          <a:ext cx="8763000" cy="5943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n 9">
            <a:extLst>
              <a:ext uri="{FF2B5EF4-FFF2-40B4-BE49-F238E27FC236}">
                <a16:creationId xmlns:a16="http://schemas.microsoft.com/office/drawing/2014/main" id="{67568B6F-DE79-425E-B9CF-522ACE738C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57" y="359345"/>
            <a:ext cx="579976" cy="13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25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63" y="2547365"/>
            <a:ext cx="1096203" cy="25748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-4763" y="6700999"/>
            <a:ext cx="9148763" cy="147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F4685-E1DA-4BA2-9A8E-740CBE62B1E0}"/>
              </a:ext>
            </a:extLst>
          </p:cNvPr>
          <p:cNvSpPr txBox="1">
            <a:spLocks/>
          </p:cNvSpPr>
          <p:nvPr/>
        </p:nvSpPr>
        <p:spPr>
          <a:xfrm>
            <a:off x="3507013" y="1811566"/>
            <a:ext cx="1806502" cy="7357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P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7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-4763" y="6710800"/>
            <a:ext cx="9148763" cy="147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57642"/>
            <a:ext cx="579976" cy="136250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4056" y="2812001"/>
            <a:ext cx="2012798" cy="2697948"/>
            <a:chOff x="988539" y="2573283"/>
            <a:chExt cx="2817342" cy="4122882"/>
          </a:xfrm>
        </p:grpSpPr>
        <p:sp>
          <p:nvSpPr>
            <p:cNvPr id="10" name="Rectángulo 9"/>
            <p:cNvSpPr/>
            <p:nvPr/>
          </p:nvSpPr>
          <p:spPr>
            <a:xfrm>
              <a:off x="988540" y="2660193"/>
              <a:ext cx="2817341" cy="4035972"/>
            </a:xfrm>
            <a:prstGeom prst="rect">
              <a:avLst/>
            </a:prstGeom>
            <a:solidFill>
              <a:schemeClr val="tx2">
                <a:lumMod val="50000"/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5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20B0604020202020204" charset="0"/>
              </a:endParaRP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15" b="94056"/>
            <a:stretch/>
          </p:blipFill>
          <p:spPr>
            <a:xfrm>
              <a:off x="988539" y="2573283"/>
              <a:ext cx="2817341" cy="894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31779" t="12635" r="32561" b="5088"/>
            <a:stretch/>
          </p:blipFill>
          <p:spPr>
            <a:xfrm>
              <a:off x="1123165" y="2845548"/>
              <a:ext cx="2566986" cy="370171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7078" t="23878" r="36382" b="21222"/>
          <a:stretch/>
        </p:blipFill>
        <p:spPr>
          <a:xfrm>
            <a:off x="5429949" y="2109419"/>
            <a:ext cx="2821966" cy="364847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64" y="2812001"/>
            <a:ext cx="1867213" cy="26979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87BF689-0466-6840-A72A-EB5DFD331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4" y="951174"/>
            <a:ext cx="47244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7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0" y="6710800"/>
            <a:ext cx="9148763" cy="147200"/>
          </a:xfrm>
          <a:prstGeom prst="rect">
            <a:avLst/>
          </a:prstGeom>
        </p:spPr>
      </p:pic>
      <p:pic>
        <p:nvPicPr>
          <p:cNvPr id="25" name="Picture 2" descr="C:\Users\comunicaciones.peru\Documents\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20396" r="4561" b="6775"/>
          <a:stretch/>
        </p:blipFill>
        <p:spPr bwMode="auto">
          <a:xfrm>
            <a:off x="206819" y="571115"/>
            <a:ext cx="8725598" cy="558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73684"/>
            <a:ext cx="579976" cy="13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9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Resultado de imag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9576" r="13615" b="79320"/>
          <a:stretch/>
        </p:blipFill>
        <p:spPr bwMode="auto">
          <a:xfrm>
            <a:off x="1679786" y="291465"/>
            <a:ext cx="5430580" cy="63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0" y="6714027"/>
            <a:ext cx="9148763" cy="147200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666278" y="2069874"/>
            <a:ext cx="2510518" cy="3155474"/>
            <a:chOff x="963384" y="1534886"/>
            <a:chExt cx="3347357" cy="4207299"/>
          </a:xfrm>
        </p:grpSpPr>
        <p:grpSp>
          <p:nvGrpSpPr>
            <p:cNvPr id="35" name="Grupo 34"/>
            <p:cNvGrpSpPr/>
            <p:nvPr/>
          </p:nvGrpSpPr>
          <p:grpSpPr>
            <a:xfrm>
              <a:off x="963384" y="1534886"/>
              <a:ext cx="3347357" cy="3662310"/>
              <a:chOff x="1028700" y="1534886"/>
              <a:chExt cx="3347357" cy="3662310"/>
            </a:xfrm>
          </p:grpSpPr>
          <p:pic>
            <p:nvPicPr>
              <p:cNvPr id="27" name="Imagen 2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0" t="4003" r="65808" b="42369"/>
              <a:stretch/>
            </p:blipFill>
            <p:spPr>
              <a:xfrm>
                <a:off x="1028700" y="1534886"/>
                <a:ext cx="3347357" cy="3282042"/>
              </a:xfrm>
              <a:prstGeom prst="rect">
                <a:avLst/>
              </a:prstGeom>
            </p:spPr>
          </p:pic>
          <p:pic>
            <p:nvPicPr>
              <p:cNvPr id="31" name="Imagen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51" t="53508" r="72193" b="34183"/>
              <a:stretch/>
            </p:blipFill>
            <p:spPr>
              <a:xfrm>
                <a:off x="1518717" y="4393901"/>
                <a:ext cx="2132149" cy="803295"/>
              </a:xfrm>
              <a:prstGeom prst="rect">
                <a:avLst/>
              </a:prstGeom>
            </p:spPr>
          </p:pic>
        </p:grpSp>
        <p:sp>
          <p:nvSpPr>
            <p:cNvPr id="21" name="Rectángulo 20"/>
            <p:cNvSpPr/>
            <p:nvPr/>
          </p:nvSpPr>
          <p:spPr>
            <a:xfrm>
              <a:off x="1289625" y="5126632"/>
              <a:ext cx="234129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Crecimiento y desarrollo inclusivos y sostenibles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952153" y="2069873"/>
            <a:ext cx="2951390" cy="3348021"/>
            <a:chOff x="2677884" y="1534886"/>
            <a:chExt cx="3935186" cy="4464028"/>
          </a:xfrm>
        </p:grpSpPr>
        <p:grpSp>
          <p:nvGrpSpPr>
            <p:cNvPr id="36" name="Grupo 35"/>
            <p:cNvGrpSpPr/>
            <p:nvPr/>
          </p:nvGrpSpPr>
          <p:grpSpPr>
            <a:xfrm>
              <a:off x="2677884" y="1534886"/>
              <a:ext cx="3935186" cy="3619779"/>
              <a:chOff x="2743200" y="1534886"/>
              <a:chExt cx="3935186" cy="3619779"/>
            </a:xfrm>
          </p:grpSpPr>
          <p:pic>
            <p:nvPicPr>
              <p:cNvPr id="28" name="Imagen 2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630" t="4003" r="43867" b="42369"/>
              <a:stretch/>
            </p:blipFill>
            <p:spPr>
              <a:xfrm>
                <a:off x="2743200" y="1534886"/>
                <a:ext cx="3935186" cy="3282042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41" t="53997" r="49396" b="34471"/>
              <a:stretch/>
            </p:blipFill>
            <p:spPr>
              <a:xfrm>
                <a:off x="3997043" y="4402099"/>
                <a:ext cx="2177647" cy="752566"/>
              </a:xfrm>
              <a:prstGeom prst="rect">
                <a:avLst/>
              </a:prstGeom>
            </p:spPr>
          </p:pic>
        </p:grpSp>
        <p:sp>
          <p:nvSpPr>
            <p:cNvPr id="22" name="Rectángulo 21"/>
            <p:cNvSpPr/>
            <p:nvPr/>
          </p:nvSpPr>
          <p:spPr>
            <a:xfrm>
              <a:off x="3889114" y="5152529"/>
              <a:ext cx="2046000" cy="8463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sz="1125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Protección social y </a:t>
              </a:r>
            </a:p>
            <a:p>
              <a:pPr algn="ctr"/>
              <a:r>
                <a:rPr lang="es-PE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servicios básicos de calidad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887089" y="2069874"/>
            <a:ext cx="2681968" cy="3289326"/>
            <a:chOff x="5257798" y="1534886"/>
            <a:chExt cx="3575957" cy="4385769"/>
          </a:xfrm>
        </p:grpSpPr>
        <p:grpSp>
          <p:nvGrpSpPr>
            <p:cNvPr id="37" name="Grupo 36"/>
            <p:cNvGrpSpPr/>
            <p:nvPr/>
          </p:nvGrpSpPr>
          <p:grpSpPr>
            <a:xfrm>
              <a:off x="5257798" y="1534886"/>
              <a:ext cx="3575957" cy="3690257"/>
              <a:chOff x="5323114" y="1534886"/>
              <a:chExt cx="3575957" cy="3690257"/>
            </a:xfrm>
          </p:grpSpPr>
          <p:pic>
            <p:nvPicPr>
              <p:cNvPr id="29" name="Imagen 2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17" t="4002" r="22703" b="35700"/>
              <a:stretch/>
            </p:blipFill>
            <p:spPr>
              <a:xfrm>
                <a:off x="5323114" y="1534886"/>
                <a:ext cx="3575957" cy="3690257"/>
              </a:xfrm>
              <a:prstGeom prst="rect">
                <a:avLst/>
              </a:prstGeom>
            </p:spPr>
          </p:pic>
          <p:pic>
            <p:nvPicPr>
              <p:cNvPr id="33" name="Imagen 3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333" t="51439" r="28972" b="34679"/>
              <a:stretch/>
            </p:blipFill>
            <p:spPr>
              <a:xfrm>
                <a:off x="6309148" y="4233102"/>
                <a:ext cx="2083738" cy="953462"/>
              </a:xfrm>
              <a:prstGeom prst="rect">
                <a:avLst/>
              </a:prstGeom>
            </p:spPr>
          </p:pic>
        </p:grpSp>
        <p:sp>
          <p:nvSpPr>
            <p:cNvPr id="23" name="Rectángulo 22"/>
            <p:cNvSpPr/>
            <p:nvPr/>
          </p:nvSpPr>
          <p:spPr>
            <a:xfrm>
              <a:off x="6355815" y="5223028"/>
              <a:ext cx="1859772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Instituciones y Transparencia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773039" y="2069873"/>
            <a:ext cx="2582688" cy="3273292"/>
            <a:chOff x="7772398" y="1534886"/>
            <a:chExt cx="3443584" cy="4364388"/>
          </a:xfrm>
        </p:grpSpPr>
        <p:grpSp>
          <p:nvGrpSpPr>
            <p:cNvPr id="38" name="Grupo 37"/>
            <p:cNvGrpSpPr/>
            <p:nvPr/>
          </p:nvGrpSpPr>
          <p:grpSpPr>
            <a:xfrm>
              <a:off x="7772398" y="1534886"/>
              <a:ext cx="3443584" cy="3609146"/>
              <a:chOff x="7837714" y="1534886"/>
              <a:chExt cx="3443584" cy="3609146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82" t="4002" b="40235"/>
              <a:stretch/>
            </p:blipFill>
            <p:spPr>
              <a:xfrm>
                <a:off x="7837714" y="1534886"/>
                <a:ext cx="3443584" cy="3412671"/>
              </a:xfrm>
              <a:prstGeom prst="rect">
                <a:avLst/>
              </a:prstGeom>
            </p:spPr>
          </p:pic>
          <p:pic>
            <p:nvPicPr>
              <p:cNvPr id="34" name="Imagen 3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314" t="50831" r="8127" b="35830"/>
              <a:stretch/>
            </p:blipFill>
            <p:spPr>
              <a:xfrm>
                <a:off x="8920337" y="4190570"/>
                <a:ext cx="1661686" cy="953462"/>
              </a:xfrm>
              <a:prstGeom prst="rect">
                <a:avLst/>
              </a:prstGeom>
            </p:spPr>
          </p:pic>
        </p:grpSp>
        <p:sp>
          <p:nvSpPr>
            <p:cNvPr id="4" name="Rectángulo 3"/>
            <p:cNvSpPr/>
            <p:nvPr/>
          </p:nvSpPr>
          <p:spPr>
            <a:xfrm>
              <a:off x="8855021" y="5201647"/>
              <a:ext cx="1507709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Ciudadanía y paz</a:t>
              </a:r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73684"/>
            <a:ext cx="579976" cy="13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28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753273" y="1776242"/>
            <a:ext cx="2989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económico local y producción sostenible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76461" y="605689"/>
            <a:ext cx="424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298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y desarrollo inclusivos y sostenibles</a:t>
            </a:r>
          </a:p>
        </p:txBody>
      </p:sp>
      <p:pic>
        <p:nvPicPr>
          <p:cNvPr id="11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0" y="6710800"/>
            <a:ext cx="9148763" cy="14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70" y="1079907"/>
            <a:ext cx="3948866" cy="6533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3273" y="2703410"/>
            <a:ext cx="4355141" cy="357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6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Articular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mercados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sostenible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Asesorar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</a:t>
            </a:r>
            <a:r>
              <a:rPr lang="es-ES" sz="1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r>
              <a:rPr lang="es-E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territorio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, con base en las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potencialidades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capacidades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bajo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riesgos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Impulsar </a:t>
            </a:r>
            <a:r>
              <a:rPr lang="es-ES_tradnl" altLang="en-U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mecanismos financieros </a:t>
            </a:r>
            <a:r>
              <a:rPr lang="es-ES_tradnl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innovadores para modelos sostenibles de producción.</a:t>
            </a:r>
          </a:p>
          <a:p>
            <a:endParaRPr lang="es-ES_tradnl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Facilitar</a:t>
            </a:r>
            <a:r>
              <a:rPr lang="es-E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manera neutral plataformas multisectorial para contribuir a la </a:t>
            </a:r>
            <a:r>
              <a:rPr lang="es-ES" altLang="en-US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nacional para el desarrollo sostenible</a:t>
            </a:r>
            <a:r>
              <a:rPr lang="es-E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145348"/>
            <a:ext cx="579976" cy="136250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48AD089-CA7C-094D-8C81-53B8D137699D}"/>
              </a:ext>
            </a:extLst>
          </p:cNvPr>
          <p:cNvSpPr/>
          <p:nvPr/>
        </p:nvSpPr>
        <p:spPr>
          <a:xfrm>
            <a:off x="-2991829" y="1673142"/>
            <a:ext cx="5446858" cy="5302608"/>
          </a:xfrm>
          <a:prstGeom prst="ellipse">
            <a:avLst/>
          </a:prstGeom>
          <a:blipFill>
            <a:blip r:embed="rId5"/>
            <a:stretch>
              <a:fillRect l="-33761" t="-31111" r="-1809" b="-929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111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753273" y="1608383"/>
            <a:ext cx="2195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sostenible de los ecosistemas </a:t>
            </a:r>
          </a:p>
          <a:p>
            <a:endParaRPr lang="es-PE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6461" y="605689"/>
            <a:ext cx="424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298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y desarrollo inclusivos y sostenibles</a:t>
            </a:r>
          </a:p>
        </p:txBody>
      </p:sp>
      <p:pic>
        <p:nvPicPr>
          <p:cNvPr id="11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0" y="6710800"/>
            <a:ext cx="9148763" cy="14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70" y="1079907"/>
            <a:ext cx="3948866" cy="6533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3273" y="2554731"/>
            <a:ext cx="40834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Impulsar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s-MX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gobernanza participativa de los paisajes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, con especial atención al involucramiento de los pescadores y sus comunidades.</a:t>
            </a:r>
          </a:p>
          <a:p>
            <a:pPr lvl="0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Aumentar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las áreas marinas con sistemas de </a:t>
            </a:r>
            <a:r>
              <a:rPr lang="es-MX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manejo sostenible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Incrementar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ecosistemas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marinos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haciéndolos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competitivos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frente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a las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causan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degradación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Mejorar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 control de las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ilegales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Fortalecer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gestión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Naturales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Protegidas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145348"/>
            <a:ext cx="579976" cy="136250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48AD089-CA7C-094D-8C81-53B8D137699D}"/>
              </a:ext>
            </a:extLst>
          </p:cNvPr>
          <p:cNvSpPr/>
          <p:nvPr/>
        </p:nvSpPr>
        <p:spPr>
          <a:xfrm>
            <a:off x="-2991829" y="1673142"/>
            <a:ext cx="5446858" cy="5302608"/>
          </a:xfrm>
          <a:prstGeom prst="ellipse">
            <a:avLst/>
          </a:prstGeom>
          <a:blipFill>
            <a:blip r:embed="rId5"/>
            <a:stretch>
              <a:fillRect l="-33761" t="-31111" r="-1809" b="-929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0247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753273" y="1776242"/>
            <a:ext cx="3617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adaptativa en un contexto de cambio climático</a:t>
            </a:r>
          </a:p>
          <a:p>
            <a:endParaRPr lang="es-PE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76461" y="605689"/>
            <a:ext cx="4248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400" b="1" dirty="0">
                <a:solidFill>
                  <a:srgbClr val="298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 y desarrollo inclusivos y sostenibles</a:t>
            </a:r>
          </a:p>
        </p:txBody>
      </p:sp>
      <p:pic>
        <p:nvPicPr>
          <p:cNvPr id="11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0" y="6710800"/>
            <a:ext cx="9148763" cy="14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070" y="1079907"/>
            <a:ext cx="3948866" cy="65331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3273" y="2703410"/>
            <a:ext cx="435514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9000"/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Implementación 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de medidas de </a:t>
            </a:r>
            <a:r>
              <a:rPr lang="es-PE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adaptación basada en ecosistemas 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asegurar el suministro de los servicios ecosistémicos a largo plazo para las comunidades en situaciones de alta vulnerabilidad.</a:t>
            </a:r>
          </a:p>
          <a:p>
            <a:pPr defTabSz="189000"/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Aplicación 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de alianzas </a:t>
            </a:r>
            <a:r>
              <a:rPr lang="es-PE" sz="16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 - privadas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 con las empresas, gobiernos locales y comunidades alto andinas.</a:t>
            </a:r>
          </a:p>
          <a:p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sz="1600" b="1" dirty="0">
                <a:latin typeface="Arial" panose="020B0604020202020204" pitchFamily="34" charset="0"/>
                <a:cs typeface="Arial" panose="020B0604020202020204" pitchFamily="34" charset="0"/>
              </a:rPr>
              <a:t>Gestión de conocimiento</a:t>
            </a:r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, mediante sistemas de monitoreo, para informar la toma de decisiones de actores públicos y privados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145348"/>
            <a:ext cx="579976" cy="1362508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248AD089-CA7C-094D-8C81-53B8D137699D}"/>
              </a:ext>
            </a:extLst>
          </p:cNvPr>
          <p:cNvSpPr/>
          <p:nvPr/>
        </p:nvSpPr>
        <p:spPr>
          <a:xfrm>
            <a:off x="-2991829" y="1673142"/>
            <a:ext cx="5446858" cy="5302608"/>
          </a:xfrm>
          <a:prstGeom prst="ellipse">
            <a:avLst/>
          </a:prstGeom>
          <a:blipFill>
            <a:blip r:embed="rId5"/>
            <a:stretch>
              <a:fillRect l="-33761" t="-31111" r="-1809" b="-929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916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6DD6100-6F1E-4441-BD47-95FDF4BF41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9815" y="1675905"/>
            <a:ext cx="7899606" cy="7620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</a:t>
            </a:r>
            <a:r>
              <a:rPr lang="es-PA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Globales </a:t>
            </a: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 de Nacionales:  creado para financiar los costos incrementales de acciones nacionales ya en marcha, que atiendan problemas nacionales con beneficios globales.</a:t>
            </a:r>
          </a:p>
          <a:p>
            <a:pPr>
              <a:lnSpc>
                <a:spcPct val="100000"/>
              </a:lnSpc>
            </a:pPr>
            <a:endParaRPr lang="es-PA" sz="1100" b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 de presiones:  busca un enfoque en donde se enfrenten las amenazas </a:t>
            </a:r>
            <a:r>
              <a:rPr lang="es-PA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causan problemas </a:t>
            </a: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ambientales con repercusión global.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PA" sz="1200" b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 en ciclos de </a:t>
            </a:r>
            <a:r>
              <a:rPr lang="es-PA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años</a:t>
            </a: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cada uno con objetivos estratégicos e indicadores definidos.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PA" sz="1200" b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Focales:  Biodiversidad, Químicos y Desechos, Cambio Climático, Manejo de Bosques, Aguas Internacionales y Degradación de Tierras.</a:t>
            </a:r>
          </a:p>
          <a:p>
            <a:pPr>
              <a:lnSpc>
                <a:spcPct val="100000"/>
              </a:lnSpc>
            </a:pP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C22D48C-422C-41D1-BB95-CEBEB678BD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9989" y="570997"/>
            <a:ext cx="5926583" cy="735799"/>
          </a:xfrm>
        </p:spPr>
        <p:txBody>
          <a:bodyPr>
            <a:normAutofit/>
          </a:bodyPr>
          <a:lstStyle/>
          <a:p>
            <a:r>
              <a:rPr lang="es-PA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claves del GEF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57642"/>
            <a:ext cx="579976" cy="13625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-4763" y="6556621"/>
            <a:ext cx="9148763" cy="1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0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Network">
            <a:extLst>
              <a:ext uri="{FF2B5EF4-FFF2-40B4-BE49-F238E27FC236}">
                <a16:creationId xmlns:a16="http://schemas.microsoft.com/office/drawing/2014/main" id="{18DE5972-2CFA-4385-BCD5-6E1028EB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533" y="381001"/>
            <a:ext cx="304799" cy="304799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6DD6100-6F1E-4441-BD47-95FDF4BF41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932" y="3068791"/>
            <a:ext cx="7853984" cy="1120723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necesidades de agua dulce han aumentado.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PA" sz="1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 mayor competencia entre sectores por el uso y acceso al recurso, así como entre países que comparten estos sistemas.</a:t>
            </a:r>
          </a:p>
          <a:p>
            <a:pPr algn="ctr"/>
            <a:endParaRPr lang="en-US" sz="1800" b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C22D48C-422C-41D1-BB95-CEBEB678BD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332" y="304800"/>
            <a:ext cx="6996222" cy="735799"/>
          </a:xfrm>
        </p:spPr>
        <p:txBody>
          <a:bodyPr>
            <a:normAutofit/>
          </a:bodyPr>
          <a:lstStyle/>
          <a:p>
            <a:r>
              <a:rPr lang="es-PA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Focal de Aguas Internacionales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9209C6-6E31-48D9-8941-94CFD27752F4}"/>
              </a:ext>
            </a:extLst>
          </p:cNvPr>
          <p:cNvSpPr txBox="1"/>
          <p:nvPr/>
        </p:nvSpPr>
        <p:spPr>
          <a:xfrm>
            <a:off x="3122073" y="794349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b="1" dirty="0">
                <a:latin typeface="Myriad Pro" panose="020B0503030403020204" pitchFamily="34" charset="0"/>
              </a:rPr>
              <a:t>Principios Fundamentales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CA5A5E-BCAE-4B47-9044-183CBC270A17}"/>
              </a:ext>
            </a:extLst>
          </p:cNvPr>
          <p:cNvSpPr/>
          <p:nvPr/>
        </p:nvSpPr>
        <p:spPr bwMode="auto">
          <a:xfrm>
            <a:off x="654319" y="1256014"/>
            <a:ext cx="1599072" cy="1635377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 dulce y salada no conocen fronteras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CEFE15-3828-4F36-9762-57F847623734}"/>
              </a:ext>
            </a:extLst>
          </p:cNvPr>
          <p:cNvSpPr/>
          <p:nvPr/>
        </p:nvSpPr>
        <p:spPr bwMode="auto">
          <a:xfrm>
            <a:off x="2606553" y="1228729"/>
            <a:ext cx="1664863" cy="1657866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de la tierra se encuentra en cuencas transfronterizas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49764F-20ED-414F-89E4-39C20285A954}"/>
              </a:ext>
            </a:extLst>
          </p:cNvPr>
          <p:cNvSpPr/>
          <p:nvPr/>
        </p:nvSpPr>
        <p:spPr bwMode="auto">
          <a:xfrm>
            <a:off x="6692918" y="1234651"/>
            <a:ext cx="1707271" cy="1680483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sobreexplotados contaminados y con limitaciones de gestión.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9E911E-F2B9-4864-A773-48F26A5DC6E4}"/>
              </a:ext>
            </a:extLst>
          </p:cNvPr>
          <p:cNvSpPr/>
          <p:nvPr/>
        </p:nvSpPr>
        <p:spPr bwMode="auto">
          <a:xfrm>
            <a:off x="4546643" y="1260169"/>
            <a:ext cx="1644838" cy="1628792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sistemas hídricos transfronterizos son ecosistemas clave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A32342-8E6A-4249-823E-DDD859369299}"/>
              </a:ext>
            </a:extLst>
          </p:cNvPr>
          <p:cNvSpPr txBox="1"/>
          <p:nvPr/>
        </p:nvSpPr>
        <p:spPr>
          <a:xfrm>
            <a:off x="2675443" y="412499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b="1" dirty="0">
                <a:latin typeface="Myriad Pro" panose="020B0503030403020204" pitchFamily="34" charset="0"/>
              </a:rPr>
              <a:t>Acciones Necesarias</a:t>
            </a:r>
            <a:endParaRPr lang="en-US" b="1" dirty="0">
              <a:latin typeface="Myriad Pro" panose="020B0503030403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336D9A-DDA1-4126-971E-0F7752EB283E}"/>
              </a:ext>
            </a:extLst>
          </p:cNvPr>
          <p:cNvSpPr/>
          <p:nvPr/>
        </p:nvSpPr>
        <p:spPr bwMode="auto">
          <a:xfrm>
            <a:off x="218713" y="4544313"/>
            <a:ext cx="1896408" cy="1666055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350" dirty="0">
                <a:solidFill>
                  <a:schemeClr val="bg1"/>
                </a:solidFill>
                <a:latin typeface="Myriad Pro" panose="020B0503030403020204" pitchFamily="34" charset="0"/>
              </a:rPr>
              <a:t>Buscar cooperación e intervención colectiva de los Estados</a:t>
            </a:r>
            <a:endParaRPr kumimoji="0" lang="en-US" sz="13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B30C89F-73BE-48BB-A8D1-FE5DCF204F36}"/>
              </a:ext>
            </a:extLst>
          </p:cNvPr>
          <p:cNvSpPr/>
          <p:nvPr/>
        </p:nvSpPr>
        <p:spPr bwMode="auto">
          <a:xfrm>
            <a:off x="2313181" y="4544313"/>
            <a:ext cx="1896578" cy="1666056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350" dirty="0">
                <a:solidFill>
                  <a:schemeClr val="bg1"/>
                </a:solidFill>
                <a:latin typeface="Myriad Pro" panose="020B0503030403020204" pitchFamily="34" charset="0"/>
              </a:rPr>
              <a:t>Negociación de Marcos Jurídicos e Institucionales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PA" sz="1350" dirty="0">
              <a:latin typeface="Myriad Pro" panose="020B05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69A50D-EB40-407E-BEC2-DF258CC2C7B5}"/>
              </a:ext>
            </a:extLst>
          </p:cNvPr>
          <p:cNvSpPr/>
          <p:nvPr/>
        </p:nvSpPr>
        <p:spPr bwMode="auto">
          <a:xfrm>
            <a:off x="4546642" y="4508059"/>
            <a:ext cx="1854158" cy="1702309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350" dirty="0">
                <a:solidFill>
                  <a:schemeClr val="bg1"/>
                </a:solidFill>
                <a:latin typeface="Myriad Pro" panose="020B0503030403020204" pitchFamily="34" charset="0"/>
              </a:rPr>
              <a:t>Hacer frente a presiones a las que se ven sometidos los RRHH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177B0D-26CC-408A-AE35-C5863468A995}"/>
              </a:ext>
            </a:extLst>
          </p:cNvPr>
          <p:cNvSpPr/>
          <p:nvPr/>
        </p:nvSpPr>
        <p:spPr bwMode="auto">
          <a:xfrm>
            <a:off x="6775202" y="4503158"/>
            <a:ext cx="1835353" cy="1773833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PA" sz="1350" dirty="0">
                <a:solidFill>
                  <a:schemeClr val="bg1"/>
                </a:solidFill>
                <a:latin typeface="Myriad Pro" panose="020B0503030403020204" pitchFamily="34" charset="0"/>
              </a:rPr>
              <a:t>Incluir, la variabilidad y el cambio climático</a:t>
            </a:r>
            <a:endParaRPr kumimoji="0" lang="en-US" sz="135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15" y="257642"/>
            <a:ext cx="579976" cy="136250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27"/>
          <a:stretch/>
        </p:blipFill>
        <p:spPr>
          <a:xfrm>
            <a:off x="-4763" y="6620789"/>
            <a:ext cx="9148763" cy="1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" grpId="0"/>
      <p:bldP spid="4" grpId="0" animBg="1"/>
      <p:bldP spid="8" grpId="0" animBg="1"/>
      <p:bldP spid="9" grpId="0" animBg="1"/>
      <p:bldP spid="10" grpId="0" animBg="1"/>
      <p:bldP spid="11" grpId="0"/>
      <p:bldP spid="5" grpId="0" animBg="1"/>
      <p:bldP spid="13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NDPDocumentCategoryTaxHTField0 xmlns="1ed4137b-41b2-488b-8250-6d369ec27664">
      <Terms xmlns="http://schemas.microsoft.com/office/infopath/2007/PartnerControls"/>
    </UNDPDocumentCategoryTaxHTField0>
    <b6db62fdefd74bd188b0c1cc54de5bcf xmlns="1ed4137b-41b2-488b-8250-6d369ec27664">
      <Terms xmlns="http://schemas.microsoft.com/office/infopath/2007/PartnerControls"/>
    </b6db62fdefd74bd188b0c1cc54de5bcf>
    <UndpDocFormat xmlns="1ed4137b-41b2-488b-8250-6d369ec27664" xsi:nil="true"/>
    <UNDPPublishedDate xmlns="f1161f5b-24a3-4c2d-bc81-44cb9325e8ee">2018-06-08T23:00:00+00:00</UNDPPublishedDate>
    <UNDPCountryTaxHTField0 xmlns="1ed4137b-41b2-488b-8250-6d369ec27664">
      <Terms xmlns="http://schemas.microsoft.com/office/infopath/2007/PartnerControls"/>
    </UNDPCountryTaxHTField0>
    <UndpOUCode xmlns="1ed4137b-41b2-488b-8250-6d369ec27664" xsi:nil="true"/>
    <PDC_x0020_Document_x0020_Category xmlns="f1161f5b-24a3-4c2d-bc81-44cb9325e8ee">Project</PDC_x0020_Document_x0020_Category>
    <UNDPSummary xmlns="f1161f5b-24a3-4c2d-bc81-44cb9325e8ee" xsi:nil="true"/>
    <UndpDocTypeMMTaxHTField0 xmlns="1ed4137b-41b2-488b-8250-6d369ec27664">
      <Terms xmlns="http://schemas.microsoft.com/office/infopath/2007/PartnerControls"/>
    </UndpDocTypeMMTaxHTField0>
    <UNDPFocusArea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Environment and Energy</TermName>
          <TermId xmlns="http://schemas.microsoft.com/office/infopath/2007/PartnerControls">507850c5-118d-4c78-99b1-c760df552b10</TermId>
        </TermInfo>
      </Terms>
    </UNDPFocusAreasTaxHTField0>
    <idff2b682fce4d0680503cd9036a3260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Other</TermName>
          <TermId xmlns="http://schemas.microsoft.com/office/infopath/2007/PartnerControls">10be685e-4bef-4aec-b905-4df3748c0781</TermId>
        </TermInfo>
      </Terms>
    </idff2b682fce4d0680503cd9036a3260>
    <o4086b1782a74105bb5269035bccc8e9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Draft</TermName>
          <TermId xmlns="http://schemas.microsoft.com/office/infopath/2007/PartnerControls">121d40a5-e62e-4d42-82e4-d6d12003de0a</TermId>
        </TermInfo>
      </Terms>
    </o4086b1782a74105bb5269035bccc8e9>
    <_Publisher xmlns="http://schemas.microsoft.com/sharepoint/v3/fields" xsi:nil="true"/>
    <UNDPPOPPFunctionalArea xmlns="f1161f5b-24a3-4c2d-bc81-44cb9325e8ee">Programme and Project</UNDPPOPPFunctionalArea>
    <Project_x0020_Number xmlns="f1161f5b-24a3-4c2d-bc81-44cb9325e8ee" xsi:nil="true"/>
    <Project_x0020_Manager xmlns="f1161f5b-24a3-4c2d-bc81-44cb9325e8ee" xsi:nil="true"/>
    <TaxCatchAll xmlns="1ed4137b-41b2-488b-8250-6d369ec27664">
      <Value>1107</Value>
      <Value>1327</Value>
      <Value>296</Value>
      <Value>1</Value>
      <Value>763</Value>
    </TaxCatchAll>
    <c4e2ab2cc9354bbf9064eeb465a566ea xmlns="1ed4137b-41b2-488b-8250-6d369ec27664">
      <Terms xmlns="http://schemas.microsoft.com/office/infopath/2007/PartnerControls"/>
    </c4e2ab2cc9354bbf9064eeb465a566ea>
    <UndpProjectNo xmlns="1ed4137b-41b2-488b-8250-6d369ec27664">00104643</UndpProjectNo>
    <UndpDocStatus xmlns="1ed4137b-41b2-488b-8250-6d369ec27664">Final</UndpDocStatus>
    <Outcome1 xmlns="f1161f5b-24a3-4c2d-bc81-44cb9325e8ee" xsi:nil="true"/>
    <UndpClassificationLevel xmlns="1ed4137b-41b2-488b-8250-6d369ec27664">Public</UndpClassificationLevel>
    <UndpIsTemplate xmlns="1ed4137b-41b2-488b-8250-6d369ec27664">No</UndpIsTemplate>
    <UndpDocID xmlns="1ed4137b-41b2-488b-8250-6d369ec27664" xsi:nil="true"/>
    <UN_x0020_Language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7f98b732-4b5b-4b70-ba90-a0eff09b5d2d</TermId>
        </TermInfo>
      </Terms>
    </UN_x0020_LanguagesTaxHTField0>
    <gc6531b704974d528487414686b72f6f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ECU</TermName>
          <TermId xmlns="http://schemas.microsoft.com/office/infopath/2007/PartnerControls">1ceead6c-1183-4b4d-bbb1-e6db7a30b818</TermId>
        </TermInfo>
      </Terms>
    </gc6531b704974d528487414686b72f6f>
    <_dlc_DocId xmlns="f1161f5b-24a3-4c2d-bc81-44cb9325e8ee">ATLASPDC-4-86236</_dlc_DocId>
    <_dlc_DocIdUrl xmlns="f1161f5b-24a3-4c2d-bc81-44cb9325e8ee">
      <Url>https://info.undp.org/docs/pdc/_layouts/DocIdRedir.aspx?ID=ATLASPDC-4-86236</Url>
      <Description>ATLASPDC-4-86236</Description>
    </_dlc_DocIdUrl>
    <Document_x0020_Coverage_x0020_Period_x0020_Start_x0020_Date xmlns="f1161f5b-24a3-4c2d-bc81-44cb9325e8ee" xsi:nil="true"/>
    <Document_x0020_Coverage_x0020_Period_x0020_End_x0020_Date xmlns="f1161f5b-24a3-4c2d-bc81-44cb9325e8ee" xsi:nil="true"/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DP Programme Document" ma:contentTypeID="0x010100F075C04BA242A84ABD3293E3AD35CDA400AB50428DC784B44FAACCAA5FAE40C0590045B5E632B552204ABF0E616DD66BDA0F" ma:contentTypeVersion="73" ma:contentTypeDescription="" ma:contentTypeScope="" ma:versionID="9de00a5f5954494ae107930a66ca92e2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1ed4137b-41b2-488b-8250-6d369ec27664" xmlns:ns4="f1161f5b-24a3-4c2d-bc81-44cb9325e8ee" targetNamespace="http://schemas.microsoft.com/office/2006/metadata/properties" ma:root="true" ma:fieldsID="074a45cdc06b655c19533db1d6232777" ns1:_="" ns2:_="" ns3:_="" ns4:_="">
    <xsd:import namespace="http://schemas.microsoft.com/sharepoint/v3"/>
    <xsd:import namespace="http://schemas.microsoft.com/sharepoint/v3/fields"/>
    <xsd:import namespace="1ed4137b-41b2-488b-8250-6d369ec27664"/>
    <xsd:import namespace="f1161f5b-24a3-4c2d-bc81-44cb9325e8ee"/>
    <xsd:element name="properties">
      <xsd:complexType>
        <xsd:sequence>
          <xsd:element name="documentManagement">
            <xsd:complexType>
              <xsd:all>
                <xsd:element ref="ns3:UndpClassificationLevel" minOccurs="0"/>
                <xsd:element ref="ns4:UNDPPOPPFunctionalArea" minOccurs="0"/>
                <xsd:element ref="ns3:UndpProjectNo" minOccurs="0"/>
                <xsd:element ref="ns4:Outcome1" minOccurs="0"/>
                <xsd:element ref="ns3:UndpDocStatus" minOccurs="0"/>
                <xsd:element ref="ns3:UndpOUCode" minOccurs="0"/>
                <xsd:element ref="ns3:UndpDocFormat" minOccurs="0"/>
                <xsd:element ref="ns3:UndpDocID" minOccurs="0"/>
                <xsd:element ref="ns4:PDC_x0020_Document_x0020_Category" minOccurs="0"/>
                <xsd:element ref="ns4:UNDPPublishedDate" minOccurs="0"/>
                <xsd:element ref="ns4:UNDPSummary" minOccurs="0"/>
                <xsd:element ref="ns3:TaxCatchAll" minOccurs="0"/>
                <xsd:element ref="ns3:TaxCatchAllLabel" minOccurs="0"/>
                <xsd:element ref="ns3:UndpDocTypeMMTaxHTField0" minOccurs="0"/>
                <xsd:element ref="ns3:UNDPCountryTaxHTField0" minOccurs="0"/>
                <xsd:element ref="ns3:UNDPDocumentCategoryTaxHTField0" minOccurs="0"/>
                <xsd:element ref="ns3:b6db62fdefd74bd188b0c1cc54de5bcf" minOccurs="0"/>
                <xsd:element ref="ns3:UN_x0020_LanguagesTaxHTField0" minOccurs="0"/>
                <xsd:element ref="ns3:c4e2ab2cc9354bbf9064eeb465a566ea" minOccurs="0"/>
                <xsd:element ref="ns3:UNDPFocusAreasTaxHTField0" minOccurs="0"/>
                <xsd:element ref="ns4:o4086b1782a74105bb5269035bccc8e9" minOccurs="0"/>
                <xsd:element ref="ns4:Project_x0020_Number" minOccurs="0"/>
                <xsd:element ref="ns4:idff2b682fce4d0680503cd9036a3260" minOccurs="0"/>
                <xsd:element ref="ns3:UndpIsTemplate" minOccurs="0"/>
                <xsd:element ref="ns4:gc6531b704974d528487414686b72f6f" minOccurs="0"/>
                <xsd:element ref="ns4:Project_x0020_Manager" minOccurs="0"/>
                <xsd:element ref="ns2:_Publisher" minOccurs="0"/>
                <xsd:element ref="ns4:_dlc_DocId" minOccurs="0"/>
                <xsd:element ref="ns4:_dlc_DocIdUrl" minOccurs="0"/>
                <xsd:element ref="ns4:_dlc_DocIdPersistId" minOccurs="0"/>
                <xsd:element ref="ns4:Document_x0020_Coverage_x0020_Period_x0020_Start_x0020_Date" minOccurs="0"/>
                <xsd:element ref="ns4:Document_x0020_Coverage_x0020_Period_x0020_End_x0020_Date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atedBy" ma:index="52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53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54" nillable="true" ma:displayName="Number of Likes" ma:internalName="LikesCount">
      <xsd:simpleType>
        <xsd:restriction base="dms:Unknown"/>
      </xsd:simpleType>
    </xsd:element>
    <xsd:element name="LikedBy" ma:index="55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Publisher" ma:index="46" nillable="true" ma:displayName="Publisher" ma:description="The person who published the document" ma:hidden="true" ma:internalName="_Publishe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4137b-41b2-488b-8250-6d369ec27664" elementFormDefault="qualified">
    <xsd:import namespace="http://schemas.microsoft.com/office/2006/documentManagement/types"/>
    <xsd:import namespace="http://schemas.microsoft.com/office/infopath/2007/PartnerControls"/>
    <xsd:element name="UndpClassificationLevel" ma:index="4" nillable="true" ma:displayName="Classification Level" ma:default="Internal Use Only" ma:description="re: UNDP Information Classification &amp; Handling Standard" ma:format="Dropdown" ma:internalName="UndpClassificationLevel">
      <xsd:simpleType>
        <xsd:restriction base="dms:Choice">
          <xsd:enumeration value="Internal Use Only"/>
          <xsd:enumeration value="Confidential"/>
          <xsd:enumeration value="Highly Confidential"/>
          <xsd:enumeration value="Public"/>
        </xsd:restriction>
      </xsd:simpleType>
    </xsd:element>
    <xsd:element name="UndpProjectNo" ma:index="8" nillable="true" ma:displayName="Project No" ma:description="If applicable, the Atlas Project Number that this document relates to." ma:internalName="UndpProjectNo" ma:readOnly="false">
      <xsd:simpleType>
        <xsd:restriction base="dms:Text">
          <xsd:maxLength value="12"/>
        </xsd:restriction>
      </xsd:simpleType>
    </xsd:element>
    <xsd:element name="UndpDocStatus" ma:index="10" nillable="true" ma:displayName="Document Status" ma:default="Draft" ma:description="The status of the document" ma:format="Dropdown" ma:internalName="UndpDocStatus">
      <xsd:simpleType>
        <xsd:restriction base="dms:Choice">
          <xsd:enumeration value="Draft"/>
          <xsd:enumeration value="Reviewed"/>
          <xsd:enumeration value="Approved"/>
          <xsd:enumeration value="Not Approved"/>
          <xsd:enumeration value="Final"/>
          <xsd:enumeration value="Expired"/>
        </xsd:restriction>
      </xsd:simpleType>
    </xsd:element>
    <xsd:element name="UndpOUCode" ma:index="11" nillable="true" ma:displayName="Unit Code" ma:description="The Atlas Unit Code of the authoring Unit" ma:format="Dropdown" ma:internalName="UndpOUCode">
      <xsd:simpleType>
        <xsd:restriction base="dms:Choice">
          <xsd:enumeration value="ABW"/>
          <xsd:enumeration value="AFG"/>
          <xsd:enumeration value="AGO"/>
          <xsd:enumeration value="AIA"/>
          <xsd:enumeration value="ALB"/>
          <xsd:enumeration value="ANT"/>
          <xsd:enumeration value="ARE"/>
          <xsd:enumeration value="ARG"/>
          <xsd:enumeration value="ARM"/>
          <xsd:enumeration value="ATG"/>
          <xsd:enumeration value="AZE"/>
          <xsd:enumeration value="BDI"/>
          <xsd:enumeration value="BEN"/>
          <xsd:enumeration value="BFA"/>
          <xsd:enumeration value="BGD"/>
          <xsd:enumeration value="BGR"/>
          <xsd:enumeration value="BHR"/>
          <xsd:enumeration value="BHS"/>
          <xsd:enumeration value="BIH"/>
          <xsd:enumeration value="BLR"/>
          <xsd:enumeration value="BLZ"/>
          <xsd:enumeration value="BMU"/>
          <xsd:enumeration value="BOL"/>
          <xsd:enumeration value="BRA"/>
          <xsd:enumeration value="BRB"/>
          <xsd:enumeration value="BRC"/>
          <xsd:enumeration value="BTN"/>
          <xsd:enumeration value="BWA"/>
          <xsd:enumeration value="CAF"/>
          <xsd:enumeration value="CHL"/>
          <xsd:enumeration value="CHN"/>
          <xsd:enumeration value="CIV"/>
          <xsd:enumeration value="CMR"/>
          <xsd:enumeration value="COD"/>
          <xsd:enumeration value="COG"/>
          <xsd:enumeration value="COK"/>
          <xsd:enumeration value="COL"/>
          <xsd:enumeration value="COM"/>
          <xsd:enumeration value="CPV"/>
          <xsd:enumeration value="CRC"/>
          <xsd:enumeration value="CRI"/>
          <xsd:enumeration value="CUB"/>
          <xsd:enumeration value="CUR"/>
          <xsd:enumeration value="CYM"/>
          <xsd:enumeration value="CYP"/>
          <xsd:enumeration value="DJI"/>
          <xsd:enumeration value="DMA"/>
          <xsd:enumeration value="DOM"/>
          <xsd:enumeration value="DZA"/>
          <xsd:enumeration value="ECU"/>
          <xsd:enumeration value="EGY"/>
          <xsd:enumeration value="ERI"/>
          <xsd:enumeration value="ETH"/>
          <xsd:enumeration value="FJI"/>
          <xsd:enumeration value="FSM"/>
          <xsd:enumeration value="GAB"/>
          <xsd:enumeration value="GEO"/>
          <xsd:enumeration value="GHA"/>
          <xsd:enumeration value="GIN"/>
          <xsd:enumeration value="GMB"/>
          <xsd:enumeration value="GNB"/>
          <xsd:enumeration value="GNQ"/>
          <xsd:enumeration value="GRD"/>
          <xsd:enumeration value="GTM"/>
          <xsd:enumeration value="GUY"/>
          <xsd:enumeration value="HND"/>
          <xsd:enumeration value="HRV"/>
          <xsd:enumeration value="HTI"/>
          <xsd:enumeration value="IDN"/>
          <xsd:enumeration value="IND"/>
          <xsd:enumeration value="IRN"/>
          <xsd:enumeration value="IRQ"/>
          <xsd:enumeration value="JAM"/>
          <xsd:enumeration value="JOR"/>
          <xsd:enumeration value="KAZ"/>
          <xsd:enumeration value="KEN"/>
          <xsd:enumeration value="KGZ"/>
          <xsd:enumeration value="KHM"/>
          <xsd:enumeration value="KIR"/>
          <xsd:enumeration value="KNA"/>
          <xsd:enumeration value="KOR"/>
          <xsd:enumeration value="KOS"/>
          <xsd:enumeration value="KWT"/>
          <xsd:enumeration value="LAO"/>
          <xsd:enumeration value="LBN"/>
          <xsd:enumeration value="LBR"/>
          <xsd:enumeration value="LBY"/>
          <xsd:enumeration value="LCA"/>
          <xsd:enumeration value="LKA"/>
          <xsd:enumeration value="LSO"/>
          <xsd:enumeration value="LTU"/>
          <xsd:enumeration value="LVA"/>
          <xsd:enumeration value="MAR"/>
          <xsd:enumeration value="MDA"/>
          <xsd:enumeration value="MDG"/>
          <xsd:enumeration value="MDV"/>
          <xsd:enumeration value="MEX"/>
          <xsd:enumeration value="MHL"/>
          <xsd:enumeration value="MKD"/>
          <xsd:enumeration value="MLI"/>
          <xsd:enumeration value="MMR"/>
          <xsd:enumeration value="MNE"/>
          <xsd:enumeration value="MNG"/>
          <xsd:enumeration value="MOZ"/>
          <xsd:enumeration value="MRT"/>
          <xsd:enumeration value="MSR"/>
          <xsd:enumeration value="MUS"/>
          <xsd:enumeration value="MWI"/>
          <xsd:enumeration value="MYS"/>
          <xsd:enumeration value="NAM"/>
          <xsd:enumeration value="NER"/>
          <xsd:enumeration value="NGA"/>
          <xsd:enumeration value="NIC"/>
          <xsd:enumeration value="NIU"/>
          <xsd:enumeration value="NPL"/>
          <xsd:enumeration value="NRU"/>
          <xsd:enumeration value="PAK"/>
          <xsd:enumeration value="PAL"/>
          <xsd:enumeration value="PAN"/>
          <xsd:enumeration value="PER"/>
          <xsd:enumeration value="PHL"/>
          <xsd:enumeration value="PLW"/>
          <xsd:enumeration value="PNG"/>
          <xsd:enumeration value="POL"/>
          <xsd:enumeration value="PRK"/>
          <xsd:enumeration value="PRY"/>
          <xsd:enumeration value="PSC"/>
          <xsd:enumeration value="QAT"/>
          <xsd:enumeration value="R11"/>
          <xsd:enumeration value="R12"/>
          <xsd:enumeration value="R44"/>
          <xsd:enumeration value="R45"/>
          <xsd:enumeration value="R46"/>
          <xsd:enumeration value="R47"/>
          <xsd:enumeration value="RJB"/>
          <xsd:enumeration value="ROU"/>
          <xsd:enumeration value="RUS"/>
          <xsd:enumeration value="RWA"/>
          <xsd:enumeration value="SAU"/>
          <xsd:enumeration value="SDN"/>
          <xsd:enumeration value="SEN"/>
          <xsd:enumeration value="SLB"/>
          <xsd:enumeration value="SLE"/>
          <xsd:enumeration value="SLV"/>
          <xsd:enumeration value="SOM"/>
          <xsd:enumeration value="SRB"/>
          <xsd:enumeration value="SSD"/>
          <xsd:enumeration value="STP"/>
          <xsd:enumeration value="SUR"/>
          <xsd:enumeration value="SVK"/>
          <xsd:enumeration value="SWZ"/>
          <xsd:enumeration value="SYC"/>
          <xsd:enumeration value="SYR"/>
          <xsd:enumeration value="TCA"/>
          <xsd:enumeration value="TCD"/>
          <xsd:enumeration value="TGO"/>
          <xsd:enumeration value="THA"/>
          <xsd:enumeration value="TJK"/>
          <xsd:enumeration value="TKL"/>
          <xsd:enumeration value="TKM"/>
          <xsd:enumeration value="TLS"/>
          <xsd:enumeration value="TON"/>
          <xsd:enumeration value="TTO"/>
          <xsd:enumeration value="TUN"/>
          <xsd:enumeration value="TUR"/>
          <xsd:enumeration value="TUV"/>
          <xsd:enumeration value="TZA"/>
          <xsd:enumeration value="UGA"/>
          <xsd:enumeration value="UKR"/>
          <xsd:enumeration value="UNV"/>
          <xsd:enumeration value="URY"/>
          <xsd:enumeration value="UZB"/>
          <xsd:enumeration value="VCT"/>
          <xsd:enumeration value="VEN"/>
          <xsd:enumeration value="VGB"/>
          <xsd:enumeration value="VNM"/>
          <xsd:enumeration value="VUT"/>
          <xsd:enumeration value="WSM"/>
          <xsd:enumeration value="YEM"/>
          <xsd:enumeration value="ZAF"/>
          <xsd:enumeration value="ZMB"/>
          <xsd:enumeration value="ZWE"/>
          <xsd:enumeration value="H01"/>
          <xsd:enumeration value="H02"/>
          <xsd:enumeration value="H03"/>
          <xsd:enumeration value="H04"/>
          <xsd:enumeration value="H05"/>
          <xsd:enumeration value="H10"/>
          <xsd:enumeration value="H11"/>
          <xsd:enumeration value="H13"/>
          <xsd:enumeration value="H13"/>
          <xsd:enumeration value="H14"/>
          <xsd:enumeration value="H15"/>
          <xsd:enumeration value="H17"/>
          <xsd:enumeration value="H18"/>
          <xsd:enumeration value="H19"/>
          <xsd:enumeration value="H20"/>
          <xsd:enumeration value="H21"/>
          <xsd:enumeration value="H22"/>
          <xsd:enumeration value="H23"/>
          <xsd:enumeration value="H24"/>
          <xsd:enumeration value="H25"/>
          <xsd:enumeration value="H26"/>
          <xsd:enumeration value="H27"/>
          <xsd:enumeration value="H28"/>
          <xsd:enumeration value="H30"/>
          <xsd:enumeration value="H31"/>
          <xsd:enumeration value="H35"/>
          <xsd:enumeration value="H42"/>
          <xsd:enumeration value="H43"/>
          <xsd:enumeration value="H45"/>
          <xsd:enumeration value="H46"/>
          <xsd:enumeration value="H48"/>
          <xsd:enumeration value="H49"/>
          <xsd:enumeration value="H51"/>
          <xsd:enumeration value="H54"/>
          <xsd:enumeration value="H56"/>
          <xsd:enumeration value="H57"/>
          <xsd:enumeration value="H58"/>
          <xsd:enumeration value="H59"/>
          <xsd:enumeration value="H61"/>
          <xsd:enumeration value="H62"/>
          <xsd:enumeration value="H70"/>
          <xsd:enumeration value="H71"/>
        </xsd:restriction>
      </xsd:simpleType>
    </xsd:element>
    <xsd:element name="UndpDocFormat" ma:index="12" nillable="true" ma:displayName="Document Medium" ma:description="The medium/format from which this document originated (i.e. Fax, Paper, eDocument etc.)" ma:format="Dropdown" ma:internalName="UndpDocFormat">
      <xsd:simpleType>
        <xsd:restriction base="dms:Choice">
          <xsd:enumeration value="E-Document"/>
          <xsd:enumeration value="Letter/Paper"/>
          <xsd:enumeration value="E-Mail"/>
          <xsd:enumeration value="Fax/Telecopy"/>
          <xsd:enumeration value="Audio"/>
          <xsd:enumeration value="Database"/>
          <xsd:enumeration value="Image/Picture"/>
          <xsd:enumeration value="Instant Message"/>
          <xsd:enumeration value="Social Media"/>
        </xsd:restriction>
      </xsd:simpleType>
    </xsd:element>
    <xsd:element name="UndpDocID" ma:index="14" nillable="true" ma:displayName="Doc ID" ma:description="The Unique ID number for this document. Reserve for System Use." ma:internalName="UndpDocID">
      <xsd:simpleType>
        <xsd:restriction base="dms:Text">
          <xsd:maxLength value="35"/>
        </xsd:restriction>
      </xsd:simpleType>
    </xsd:element>
    <xsd:element name="TaxCatchAll" ma:index="23" nillable="true" ma:displayName="Taxonomy Catch All Column" ma:hidden="true" ma:list="{ebf97bad-dcbe-4f0d-9a23-b800605d6ac9}" ma:internalName="TaxCatchAll" ma:showField="CatchAllData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ebf97bad-dcbe-4f0d-9a23-b800605d6ac9}" ma:internalName="TaxCatchAllLabel" ma:readOnly="true" ma:showField="CatchAllDataLabel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ndpDocTypeMMTaxHTField0" ma:index="25" nillable="true" ma:taxonomy="true" ma:internalName="UndpDocTypeMMTaxHTField0" ma:taxonomyFieldName="UndpDocTypeMM" ma:displayName="Document Type" ma:default="" ma:fieldId="{ef94467a-fb76-4b42-91a0-5b5bdb6c8d34}" ma:sspId="28e6c43a-9e99-4bdd-9574-a0fa4ea3b61e" ma:termSetId="9ee71e91-19a9-476b-852f-3c2a633960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CountryTaxHTField0" ma:index="27" nillable="true" ma:taxonomy="true" ma:internalName="UNDPCountryTaxHTField0" ma:taxonomyFieldName="UNDPCountry" ma:displayName="Applies To Unit/Office/Country" ma:default="" ma:fieldId="{81e4cc14-7d66-47aa-92fc-e5e3ceab8cf9}" ma:taxonomyMulti="true" ma:sspId="28e6c43a-9e99-4bdd-9574-a0fa4ea3b61e" ma:termSetId="442a42f2-fc2a-49a0-9036-6cd97a005f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DocumentCategoryTaxHTField0" ma:index="30" nillable="true" ma:taxonomy="true" ma:internalName="UNDPDocumentCategoryTaxHTField0" ma:taxonomyFieldName="UNDPDocumentCategory" ma:displayName="Document Category" ma:readOnly="false" ma:default="" ma:fieldId="{30683383-b7b1-438d-8f61-9bf6b516a9e8}" ma:sspId="28e6c43a-9e99-4bdd-9574-a0fa4ea3b61e" ma:termSetId="353ae5a2-1c9c-42f6-bb56-cf3ba72fb6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6db62fdefd74bd188b0c1cc54de5bcf" ma:index="32" nillable="true" ma:taxonomy="true" ma:internalName="b6db62fdefd74bd188b0c1cc54de5bcf" ma:taxonomyFieldName="UndpUnitMM" ma:displayName="Responsible Unit/Office" ma:readOnly="false" ma:default="" ma:fieldId="{b6db62fd-efd7-4bd1-88b0-c1cc54de5bcf}" ma:taxonomyMulti="true" ma:sspId="28e6c43a-9e99-4bdd-9574-a0fa4ea3b61e" ma:termSetId="41041907-3ad1-4549-b766-200fd229bd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_x0020_LanguagesTaxHTField0" ma:index="33" nillable="true" ma:taxonomy="true" ma:internalName="UN_x0020_LanguagesTaxHTField0" ma:taxonomyFieldName="UN_x0020_Languages" ma:displayName="UN Languages" ma:readOnly="false" ma:default="1;#English|7f98b732-4b5b-4b70-ba90-a0eff09b5d2d" ma:fieldId="{41a2b052-e54a-4bfe-83da-6da45935c81e}" ma:sspId="28e6c43a-9e99-4bdd-9574-a0fa4ea3b61e" ma:termSetId="b4046108-c9b1-4d97-ad16-d3846fb24317" ma:anchorId="45d05d46-9bc9-40df-8618-9658690cf41e" ma:open="false" ma:isKeyword="false">
      <xsd:complexType>
        <xsd:sequence>
          <xsd:element ref="pc:Terms" minOccurs="0" maxOccurs="1"/>
        </xsd:sequence>
      </xsd:complexType>
    </xsd:element>
    <xsd:element name="c4e2ab2cc9354bbf9064eeb465a566ea" ma:index="34" nillable="true" ma:taxonomy="true" ma:internalName="c4e2ab2cc9354bbf9064eeb465a566ea" ma:taxonomyFieldName="eRegFilingCodeMM" ma:displayName="eFiling Code" ma:readOnly="false" ma:default="" ma:fieldId="{c4e2ab2c-c935-4bbf-9064-eeb465a566ea}" ma:sspId="28e6c43a-9e99-4bdd-9574-a0fa4ea3b61e" ma:termSetId="3f69c20a-3173-4973-84b2-95ebea5be078" ma:anchorId="f37a81ce-dd31-4fa3-b388-af2156d559de" ma:open="false" ma:isKeyword="false">
      <xsd:complexType>
        <xsd:sequence>
          <xsd:element ref="pc:Terms" minOccurs="0" maxOccurs="1"/>
        </xsd:sequence>
      </xsd:complexType>
    </xsd:element>
    <xsd:element name="UNDPFocusAreasTaxHTField0" ma:index="35" nillable="true" ma:taxonomy="true" ma:internalName="UNDPFocusAreasTaxHTField0" ma:taxonomyFieldName="UNDPFocusAreas" ma:displayName="Focus Area" ma:readOnly="false" ma:default="" ma:fieldId="{c0f5d6bc-94c2-4efb-8cb3-448ca9792810}" ma:taxonomyMulti="true" ma:sspId="28e6c43a-9e99-4bdd-9574-a0fa4ea3b61e" ma:termSetId="5595b894-23d9-4524-8855-5c6c69b8bc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IsTemplate" ma:index="43" nillable="true" ma:displayName="Template" ma:default="No" ma:description="Is this document a template or model upon which other documents should be based?" ma:format="RadioButtons" ma:hidden="true" ma:internalName="UndpIsTemplate" ma:readOnly="false">
      <xsd:simpleType>
        <xsd:restriction base="dms:Choice">
          <xsd:enumeration value="Yes"/>
          <xsd:enumeration value="N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61f5b-24a3-4c2d-bc81-44cb9325e8ee" elementFormDefault="qualified">
    <xsd:import namespace="http://schemas.microsoft.com/office/2006/documentManagement/types"/>
    <xsd:import namespace="http://schemas.microsoft.com/office/infopath/2007/PartnerControls"/>
    <xsd:element name="UNDPPOPPFunctionalArea" ma:index="5" nillable="true" ma:displayName="Functional Area" ma:description="The Functional Area (as defined in POPP) of this document" ma:format="Dropdown" ma:internalName="UNDPPOPPFunctionalArea" ma:readOnly="false">
      <xsd:simpleType>
        <xsd:restriction base="dms:Choice">
          <xsd:enumeration value="Administrative Services"/>
          <xsd:enumeration value="Contract and Procurement"/>
          <xsd:enumeration value="Ethics"/>
          <xsd:enumeration value="Financial Resources"/>
          <xsd:enumeration value="Human Resources"/>
          <xsd:enumeration value="Information and Communications Technology"/>
          <xsd:enumeration value="Management of Crisis and Special Development Situations"/>
          <xsd:enumeration value="Partnerships"/>
          <xsd:enumeration value="Programme and Project"/>
          <xsd:enumeration value="Results &amp; Accountability"/>
          <xsd:enumeration value="Prescriptive Content"/>
          <xsd:enumeration value="Security"/>
        </xsd:restriction>
      </xsd:simpleType>
    </xsd:element>
    <xsd:element name="Outcome1" ma:index="9" nillable="true" ma:displayName="Output No" ma:internalName="Outcome1" ma:readOnly="false">
      <xsd:simpleType>
        <xsd:restriction base="dms:Text">
          <xsd:maxLength value="8"/>
        </xsd:restriction>
      </xsd:simpleType>
    </xsd:element>
    <xsd:element name="PDC_x0020_Document_x0020_Category" ma:index="15" nillable="true" ma:displayName="PDC Document Category" ma:default="Project" ma:format="Dropdown" ma:internalName="PDC_x0020_Document_x0020_Category" ma:readOnly="false">
      <xsd:simpleType>
        <xsd:restriction base="dms:Choice">
          <xsd:enumeration value="Project"/>
          <xsd:enumeration value="Proposal"/>
        </xsd:restriction>
      </xsd:simpleType>
    </xsd:element>
    <xsd:element name="UNDPPublishedDate" ma:index="19" nillable="true" ma:displayName="Published Date" ma:description="The date the document was published" ma:format="DateOnly" ma:hidden="true" ma:internalName="UNDPPublishedDate" ma:readOnly="false">
      <xsd:simpleType>
        <xsd:restriction base="dms:DateTime"/>
      </xsd:simpleType>
    </xsd:element>
    <xsd:element name="UNDPSummary" ma:index="21" nillable="true" ma:displayName="Summary" ma:description="A brief description or summary of the document that will displayed in search results." ma:hidden="true" ma:internalName="UNDPSummary" ma:readOnly="false">
      <xsd:simpleType>
        <xsd:restriction base="dms:Note"/>
      </xsd:simpleType>
    </xsd:element>
    <xsd:element name="o4086b1782a74105bb5269035bccc8e9" ma:index="39" nillable="true" ma:taxonomy="true" ma:internalName="o4086b1782a74105bb5269035bccc8e9" ma:taxonomyFieldName="Atlas_x0020_Document_x0020_Status" ma:displayName="PDC Document Status" ma:indexed="true" ma:default="763;#Draft|121d40a5-e62e-4d42-82e4-d6d12003de0a" ma:fieldId="{84086b17-82a7-4105-bb52-69035bccc8e9}" ma:sspId="28e6c43a-9e99-4bdd-9574-a0fa4ea3b61e" ma:termSetId="25903f6f-cbc1-40ed-9940-25d83ada12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Number" ma:index="40" nillable="true" ma:displayName="Project Number" ma:hidden="true" ma:internalName="Project_x0020_Number" ma:readOnly="false">
      <xsd:simpleType>
        <xsd:restriction base="dms:Text">
          <xsd:maxLength value="8"/>
        </xsd:restriction>
      </xsd:simpleType>
    </xsd:element>
    <xsd:element name="idff2b682fce4d0680503cd9036a3260" ma:index="41" nillable="true" ma:taxonomy="true" ma:internalName="idff2b682fce4d0680503cd9036a3260" ma:taxonomyFieldName="Atlas_x0020_Document_x0020_Type" ma:displayName="PDC Document Type" ma:default="" ma:fieldId="{2dff2b68-2fce-4d06-8050-3cd9036a3260}" ma:sspId="28e6c43a-9e99-4bdd-9574-a0fa4ea3b61e" ma:termSetId="30d68b81-e6e1-44c0-83ea-00369bf2f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c6531b704974d528487414686b72f6f" ma:index="44" nillable="true" ma:taxonomy="true" ma:internalName="gc6531b704974d528487414686b72f6f" ma:taxonomyFieldName="Operating_x0020_Unit0" ma:displayName="Operating Unit" ma:default="" ma:fieldId="{0c6531b7-0497-4d52-8487-414686b72f6f}" ma:sspId="28e6c43a-9e99-4bdd-9574-a0fa4ea3b61e" ma:termSetId="4a12f052-e370-4dc7-89e6-088c48edbf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Manager" ma:index="45" nillable="true" ma:displayName="Project Manager" ma:hidden="true" ma:internalName="Project_x0020_Manager" ma:readOnly="false">
      <xsd:simpleType>
        <xsd:restriction base="dms:Text">
          <xsd:maxLength value="50"/>
        </xsd:restriction>
      </xsd:simpleType>
    </xsd:element>
    <xsd:element name="_dlc_DocId" ma:index="4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ocument_x0020_Coverage_x0020_Period_x0020_Start_x0020_Date" ma:index="50" nillable="true" ma:displayName="Document Coverage Period Start Date" ma:description="The period start date of the document covers or is valid (E.g. project start date specified in a project document, start date of the period covered by a project review report, a donor report, etc.)" ma:format="DateOnly" ma:internalName="Document_x0020_Coverage_x0020_Period_x0020_Start_x0020_Date">
      <xsd:simpleType>
        <xsd:restriction base="dms:DateTime"/>
      </xsd:simpleType>
    </xsd:element>
    <xsd:element name="Document_x0020_Coverage_x0020_Period_x0020_End_x0020_Date" ma:index="51" nillable="true" ma:displayName="Document Coverage Period End Date" ma:description="The period end date of the document covers or is valid (E.g. End date specified in a project document, period end date of review report, signed or published date if period is not relevant, such as MoU or Tender)" ma:format="DateOnly" ma:internalName="Document_x0020_Coverage_x0020_Period_x0020_End_x0020_Date" ma:readOnly="false">
      <xsd:simpleType>
        <xsd:restriction base="dms:DateTime"/>
      </xsd:simpleType>
    </xsd:element>
    <xsd:element name="SharedWithUsers" ma:index="5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29" ma:displayName="Content Type"/>
        <xsd:element ref="dc:title" minOccurs="0" maxOccurs="1" ma:index="1" ma:displayName="Title"/>
        <xsd:element ref="dc:subject" minOccurs="0" maxOccurs="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8e6c43a-9e99-4bdd-9574-a0fa4ea3b61e" ContentTypeId="0x010100F075C04BA242A84ABD3293E3AD35CDA4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6B9CC4B-59C2-46A3-888D-B9A9D2A950B5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6bfdb27c-58ee-4720-8160-4d5eca42e17d"/>
    <ds:schemaRef ds:uri="http://purl.org/dc/elements/1.1/"/>
    <ds:schemaRef ds:uri="http://schemas.microsoft.com/office/2006/metadata/properties"/>
    <ds:schemaRef ds:uri="http://schemas.microsoft.com/office/infopath/2007/PartnerControls"/>
    <ds:schemaRef ds:uri="8e9875e3-f6ac-4e0f-bc7b-dd7677089528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D79349C-8001-4B3A-968C-F849EE7C3C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03071E-E6D8-4CE7-9E4E-ACB85929D06D}"/>
</file>

<file path=customXml/itemProps4.xml><?xml version="1.0" encoding="utf-8"?>
<ds:datastoreItem xmlns:ds="http://schemas.openxmlformats.org/officeDocument/2006/customXml" ds:itemID="{A0BE0F4C-F093-4461-A8A5-C531FACD8F66}"/>
</file>

<file path=customXml/itemProps5.xml><?xml version="1.0" encoding="utf-8"?>
<ds:datastoreItem xmlns:ds="http://schemas.openxmlformats.org/officeDocument/2006/customXml" ds:itemID="{66D8AEA8-B195-4DB5-BCAD-F90BAEFC816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1136</TotalTime>
  <Words>1035</Words>
  <Application>Microsoft Office PowerPoint</Application>
  <PresentationFormat>Presentación en pantalla (4:3)</PresentationFormat>
  <Paragraphs>160</Paragraphs>
  <Slides>19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Montserrat</vt:lpstr>
      <vt:lpstr>Myriad Pro</vt:lpstr>
      <vt:lpstr>Tahoma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Acerca de CFI PPT</dc:title>
  <dc:subject/>
  <dc:creator>Com.Ambiental.Peru</dc:creator>
  <cp:lastModifiedBy>Carlos Montenegro</cp:lastModifiedBy>
  <cp:revision>57</cp:revision>
  <dcterms:created xsi:type="dcterms:W3CDTF">2017-01-12T20:32:17Z</dcterms:created>
  <dcterms:modified xsi:type="dcterms:W3CDTF">2018-05-15T20:04:49Z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0x010100F075C04BA242A84ABD3293E3AD35CDA400AB50428DC784B44FAACCAA5FAE40C0590045B5E632B552204ABF0E616DD66BDA0F</vt:lpwstr>
  </property>
  <property fmtid="{D5CDD505-2E9C-101B-9397-08002B2CF9AE}" pid="3" name="UNDPCountry">
    <vt:lpwstr/>
  </property>
  <property fmtid="{D5CDD505-2E9C-101B-9397-08002B2CF9AE}" pid="4" name="UndpDocTypeMM">
    <vt:lpwstr/>
  </property>
  <property fmtid="{D5CDD505-2E9C-101B-9397-08002B2CF9AE}" pid="5" name="UNDPDocumentCategory">
    <vt:lpwstr/>
  </property>
  <property fmtid="{D5CDD505-2E9C-101B-9397-08002B2CF9AE}" pid="6" name="UN Languages">
    <vt:lpwstr>1;#English|7f98b732-4b5b-4b70-ba90-a0eff09b5d2d</vt:lpwstr>
  </property>
  <property fmtid="{D5CDD505-2E9C-101B-9397-08002B2CF9AE}" pid="7" name="Operating Unit0">
    <vt:lpwstr>1327;#ECU|1ceead6c-1183-4b4d-bbb1-e6db7a30b818</vt:lpwstr>
  </property>
  <property fmtid="{D5CDD505-2E9C-101B-9397-08002B2CF9AE}" pid="8" name="Atlas Document Status">
    <vt:lpwstr>763;#Draft|121d40a5-e62e-4d42-82e4-d6d12003de0a</vt:lpwstr>
  </property>
  <property fmtid="{D5CDD505-2E9C-101B-9397-08002B2CF9AE}" pid="9" name="Atlas Document Type">
    <vt:lpwstr>1107;#Other|10be685e-4bef-4aec-b905-4df3748c0781</vt:lpwstr>
  </property>
  <property fmtid="{D5CDD505-2E9C-101B-9397-08002B2CF9AE}" pid="10" name="eRegFilingCodeMM">
    <vt:lpwstr/>
  </property>
  <property fmtid="{D5CDD505-2E9C-101B-9397-08002B2CF9AE}" pid="11" name="UndpUnitMM">
    <vt:lpwstr/>
  </property>
  <property fmtid="{D5CDD505-2E9C-101B-9397-08002B2CF9AE}" pid="12" name="UNDPFocusAreas">
    <vt:lpwstr>296;#Environment and Energy|507850c5-118d-4c78-99b1-c760df552b10</vt:lpwstr>
  </property>
  <property fmtid="{D5CDD505-2E9C-101B-9397-08002B2CF9AE}" pid="13" name="_dlc_DocIdItemGuid">
    <vt:lpwstr>592e4737-a4a6-401f-aa99-ab11944e16fa</vt:lpwstr>
  </property>
  <property fmtid="{D5CDD505-2E9C-101B-9397-08002B2CF9AE}" pid="14" name="URL">
    <vt:lpwstr/>
  </property>
  <property fmtid="{D5CDD505-2E9C-101B-9397-08002B2CF9AE}" pid="15" name="DocumentSetDescription">
    <vt:lpwstr/>
  </property>
  <property fmtid="{D5CDD505-2E9C-101B-9397-08002B2CF9AE}" pid="16" name="UnitTaxHTField0">
    <vt:lpwstr/>
  </property>
  <property fmtid="{D5CDD505-2E9C-101B-9397-08002B2CF9AE}" pid="17" name="Unit">
    <vt:lpwstr/>
  </property>
</Properties>
</file>